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handoutMasterIdLst>
    <p:handoutMasterId r:id="rId17"/>
  </p:handoutMasterIdLst>
  <p:sldIdLst>
    <p:sldId id="375" r:id="rId2"/>
    <p:sldId id="522" r:id="rId3"/>
    <p:sldId id="523" r:id="rId4"/>
    <p:sldId id="525" r:id="rId5"/>
    <p:sldId id="526" r:id="rId6"/>
    <p:sldId id="527" r:id="rId7"/>
    <p:sldId id="528" r:id="rId8"/>
    <p:sldId id="529" r:id="rId9"/>
    <p:sldId id="530" r:id="rId10"/>
    <p:sldId id="531" r:id="rId11"/>
    <p:sldId id="532" r:id="rId12"/>
    <p:sldId id="533" r:id="rId13"/>
    <p:sldId id="534" r:id="rId14"/>
    <p:sldId id="535" r:id="rId15"/>
    <p:sldId id="38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CE6560-5156-46B7-B226-6C287EB2064A}" v="52" dt="2022-12-05T15:27:35.9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כס גורבצ'וב" userId="8459a7c7-b354-45d8-a56f-77640536e27f" providerId="ADAL" clId="{F7CE6560-5156-46B7-B226-6C287EB2064A}"/>
    <pc:docChg chg="undo redo custSel addSld delSld modSld">
      <pc:chgData name="אלכס גורבצ'וב" userId="8459a7c7-b354-45d8-a56f-77640536e27f" providerId="ADAL" clId="{F7CE6560-5156-46B7-B226-6C287EB2064A}" dt="2022-12-05T15:27:35.991" v="778" actId="1076"/>
      <pc:docMkLst>
        <pc:docMk/>
      </pc:docMkLst>
      <pc:sldChg chg="del">
        <pc:chgData name="אלכס גורבצ'וב" userId="8459a7c7-b354-45d8-a56f-77640536e27f" providerId="ADAL" clId="{F7CE6560-5156-46B7-B226-6C287EB2064A}" dt="2022-12-05T14:12:23.867" v="0" actId="47"/>
        <pc:sldMkLst>
          <pc:docMk/>
          <pc:sldMk cId="3051466074" sldId="521"/>
        </pc:sldMkLst>
      </pc:sldChg>
      <pc:sldChg chg="modSp mod">
        <pc:chgData name="אלכס גורבצ'וב" userId="8459a7c7-b354-45d8-a56f-77640536e27f" providerId="ADAL" clId="{F7CE6560-5156-46B7-B226-6C287EB2064A}" dt="2022-12-05T14:36:25.347" v="185" actId="6549"/>
        <pc:sldMkLst>
          <pc:docMk/>
          <pc:sldMk cId="3403092877" sldId="522"/>
        </pc:sldMkLst>
        <pc:spChg chg="mod">
          <ac:chgData name="אלכס גורבצ'וב" userId="8459a7c7-b354-45d8-a56f-77640536e27f" providerId="ADAL" clId="{F7CE6560-5156-46B7-B226-6C287EB2064A}" dt="2022-12-05T14:13:22.779" v="3"/>
          <ac:spMkLst>
            <pc:docMk/>
            <pc:sldMk cId="3403092877" sldId="522"/>
            <ac:spMk id="3" creationId="{12B178B4-CDED-454C-BED2-2E2B10ADA703}"/>
          </ac:spMkLst>
        </pc:spChg>
        <pc:spChg chg="mod">
          <ac:chgData name="אלכס גורבצ'וב" userId="8459a7c7-b354-45d8-a56f-77640536e27f" providerId="ADAL" clId="{F7CE6560-5156-46B7-B226-6C287EB2064A}" dt="2022-12-05T14:36:25.347" v="185" actId="6549"/>
          <ac:spMkLst>
            <pc:docMk/>
            <pc:sldMk cId="3403092877" sldId="522"/>
            <ac:spMk id="9" creationId="{0AD16726-3C21-C04F-83A6-F10CC5F0A22E}"/>
          </ac:spMkLst>
        </pc:spChg>
        <pc:picChg chg="mod">
          <ac:chgData name="אלכס גורבצ'וב" userId="8459a7c7-b354-45d8-a56f-77640536e27f" providerId="ADAL" clId="{F7CE6560-5156-46B7-B226-6C287EB2064A}" dt="2022-12-05T14:26:06.132" v="8" actId="14826"/>
          <ac:picMkLst>
            <pc:docMk/>
            <pc:sldMk cId="3403092877" sldId="522"/>
            <ac:picMk id="4" creationId="{9C1AEE87-FD50-573B-848B-145BCEF22F55}"/>
          </ac:picMkLst>
        </pc:picChg>
      </pc:sldChg>
      <pc:sldChg chg="addSp delSp modSp add mod">
        <pc:chgData name="אלכס גורבצ'וב" userId="8459a7c7-b354-45d8-a56f-77640536e27f" providerId="ADAL" clId="{F7CE6560-5156-46B7-B226-6C287EB2064A}" dt="2022-12-05T14:42:07.820" v="245" actId="20577"/>
        <pc:sldMkLst>
          <pc:docMk/>
          <pc:sldMk cId="651914648" sldId="523"/>
        </pc:sldMkLst>
        <pc:spChg chg="mod">
          <ac:chgData name="אלכס גורבצ'וב" userId="8459a7c7-b354-45d8-a56f-77640536e27f" providerId="ADAL" clId="{F7CE6560-5156-46B7-B226-6C287EB2064A}" dt="2022-12-05T14:42:07.820" v="245" actId="20577"/>
          <ac:spMkLst>
            <pc:docMk/>
            <pc:sldMk cId="651914648" sldId="523"/>
            <ac:spMk id="9" creationId="{0AD16726-3C21-C04F-83A6-F10CC5F0A22E}"/>
          </ac:spMkLst>
        </pc:spChg>
        <pc:spChg chg="add del">
          <ac:chgData name="אלכס גורבצ'וב" userId="8459a7c7-b354-45d8-a56f-77640536e27f" providerId="ADAL" clId="{F7CE6560-5156-46B7-B226-6C287EB2064A}" dt="2022-12-05T14:38:31.018" v="187"/>
          <ac:spMkLst>
            <pc:docMk/>
            <pc:sldMk cId="651914648" sldId="523"/>
            <ac:spMk id="22" creationId="{063DF3D5-73AC-0578-E7B6-C8469186FB8F}"/>
          </ac:spMkLst>
        </pc:spChg>
        <pc:grpChg chg="mod">
          <ac:chgData name="אלכס גורבצ'וב" userId="8459a7c7-b354-45d8-a56f-77640536e27f" providerId="ADAL" clId="{F7CE6560-5156-46B7-B226-6C287EB2064A}" dt="2022-12-05T14:29:20.639" v="38"/>
          <ac:grpSpMkLst>
            <pc:docMk/>
            <pc:sldMk cId="651914648" sldId="523"/>
            <ac:grpSpMk id="10" creationId="{24760533-B844-CA78-F1E5-4681FA129770}"/>
          </ac:grpSpMkLst>
        </pc:grpChg>
        <pc:grpChg chg="mod">
          <ac:chgData name="אלכס גורבצ'וב" userId="8459a7c7-b354-45d8-a56f-77640536e27f" providerId="ADAL" clId="{F7CE6560-5156-46B7-B226-6C287EB2064A}" dt="2022-12-05T14:29:37.237" v="47" actId="164"/>
          <ac:grpSpMkLst>
            <pc:docMk/>
            <pc:sldMk cId="651914648" sldId="523"/>
            <ac:grpSpMk id="20" creationId="{80FB6E50-F581-38AA-2A2B-5E447108BCE4}"/>
          </ac:grpSpMkLst>
        </pc:grpChg>
        <pc:grpChg chg="add mod">
          <ac:chgData name="אלכס גורבצ'וב" userId="8459a7c7-b354-45d8-a56f-77640536e27f" providerId="ADAL" clId="{F7CE6560-5156-46B7-B226-6C287EB2064A}" dt="2022-12-05T14:29:37.237" v="47" actId="164"/>
          <ac:grpSpMkLst>
            <pc:docMk/>
            <pc:sldMk cId="651914648" sldId="523"/>
            <ac:grpSpMk id="21" creationId="{57137305-44B9-AB73-0394-AB525FAAB725}"/>
          </ac:grpSpMkLst>
        </pc:grpChg>
        <pc:picChg chg="mod">
          <ac:chgData name="אלכס גורבצ'וב" userId="8459a7c7-b354-45d8-a56f-77640536e27f" providerId="ADAL" clId="{F7CE6560-5156-46B7-B226-6C287EB2064A}" dt="2022-12-05T14:29:37.237" v="47" actId="164"/>
          <ac:picMkLst>
            <pc:docMk/>
            <pc:sldMk cId="651914648" sldId="523"/>
            <ac:picMk id="4" creationId="{9C1AEE87-FD50-573B-848B-145BCEF22F55}"/>
          </ac:picMkLst>
        </pc:picChg>
        <pc:inkChg chg="add del">
          <ac:chgData name="אלכס גורבצ'וב" userId="8459a7c7-b354-45d8-a56f-77640536e27f" providerId="ADAL" clId="{F7CE6560-5156-46B7-B226-6C287EB2064A}" dt="2022-12-05T14:29:11.148" v="29" actId="9405"/>
          <ac:inkMkLst>
            <pc:docMk/>
            <pc:sldMk cId="651914648" sldId="523"/>
            <ac:inkMk id="2" creationId="{44B8AD75-C307-BAD4-41D5-6B0868E3E40C}"/>
          </ac:inkMkLst>
        </pc:inkChg>
        <pc:inkChg chg="add del">
          <ac:chgData name="אלכס גורבצ'וב" userId="8459a7c7-b354-45d8-a56f-77640536e27f" providerId="ADAL" clId="{F7CE6560-5156-46B7-B226-6C287EB2064A}" dt="2022-12-05T14:29:14.562" v="31" actId="9405"/>
          <ac:inkMkLst>
            <pc:docMk/>
            <pc:sldMk cId="651914648" sldId="523"/>
            <ac:inkMk id="5" creationId="{2D5DBE7B-45E8-426E-51A1-82AD18689ECE}"/>
          </ac:inkMkLst>
        </pc:inkChg>
        <pc:inkChg chg="add mod">
          <ac:chgData name="אלכס גורבצ'וב" userId="8459a7c7-b354-45d8-a56f-77640536e27f" providerId="ADAL" clId="{F7CE6560-5156-46B7-B226-6C287EB2064A}" dt="2022-12-05T14:29:20.639" v="38"/>
          <ac:inkMkLst>
            <pc:docMk/>
            <pc:sldMk cId="651914648" sldId="523"/>
            <ac:inkMk id="6" creationId="{8FA241A2-7FB1-9616-B536-2031F64D94AC}"/>
          </ac:inkMkLst>
        </pc:inkChg>
        <pc:inkChg chg="add del mod">
          <ac:chgData name="אלכס גורבצ'וב" userId="8459a7c7-b354-45d8-a56f-77640536e27f" providerId="ADAL" clId="{F7CE6560-5156-46B7-B226-6C287EB2064A}" dt="2022-12-05T14:29:20.639" v="38"/>
          <ac:inkMkLst>
            <pc:docMk/>
            <pc:sldMk cId="651914648" sldId="523"/>
            <ac:inkMk id="7" creationId="{B334C421-C7C3-30F1-2542-A57E930E52EF}"/>
          </ac:inkMkLst>
        </pc:inkChg>
        <pc:inkChg chg="add del">
          <ac:chgData name="אלכס גורבצ'וב" userId="8459a7c7-b354-45d8-a56f-77640536e27f" providerId="ADAL" clId="{F7CE6560-5156-46B7-B226-6C287EB2064A}" dt="2022-12-05T14:29:18.643" v="35" actId="9405"/>
          <ac:inkMkLst>
            <pc:docMk/>
            <pc:sldMk cId="651914648" sldId="523"/>
            <ac:inkMk id="8" creationId="{A104CBCA-8AEC-E513-BB62-A4F48636B9A5}"/>
          </ac:inkMkLst>
        </pc:inkChg>
        <pc:inkChg chg="add mod">
          <ac:chgData name="אלכס גורבצ'וב" userId="8459a7c7-b354-45d8-a56f-77640536e27f" providerId="ADAL" clId="{F7CE6560-5156-46B7-B226-6C287EB2064A}" dt="2022-12-05T14:29:29.431" v="46"/>
          <ac:inkMkLst>
            <pc:docMk/>
            <pc:sldMk cId="651914648" sldId="523"/>
            <ac:inkMk id="12" creationId="{421AFBB8-705B-B667-9BCC-964BBDE60EB6}"/>
          </ac:inkMkLst>
        </pc:inkChg>
        <pc:inkChg chg="add mod">
          <ac:chgData name="אלכס גורבצ'וב" userId="8459a7c7-b354-45d8-a56f-77640536e27f" providerId="ADAL" clId="{F7CE6560-5156-46B7-B226-6C287EB2064A}" dt="2022-12-05T14:29:29.431" v="46"/>
          <ac:inkMkLst>
            <pc:docMk/>
            <pc:sldMk cId="651914648" sldId="523"/>
            <ac:inkMk id="13" creationId="{567D5DF4-AAE8-778B-E7E8-2986D28B8178}"/>
          </ac:inkMkLst>
        </pc:inkChg>
        <pc:inkChg chg="add mod">
          <ac:chgData name="אלכס גורבצ'וב" userId="8459a7c7-b354-45d8-a56f-77640536e27f" providerId="ADAL" clId="{F7CE6560-5156-46B7-B226-6C287EB2064A}" dt="2022-12-05T14:29:29.431" v="46"/>
          <ac:inkMkLst>
            <pc:docMk/>
            <pc:sldMk cId="651914648" sldId="523"/>
            <ac:inkMk id="14" creationId="{CBAE8AF4-048E-0260-79A1-E457A21DE33F}"/>
          </ac:inkMkLst>
        </pc:inkChg>
        <pc:inkChg chg="add mod">
          <ac:chgData name="אלכס גורבצ'וב" userId="8459a7c7-b354-45d8-a56f-77640536e27f" providerId="ADAL" clId="{F7CE6560-5156-46B7-B226-6C287EB2064A}" dt="2022-12-05T14:29:29.431" v="46"/>
          <ac:inkMkLst>
            <pc:docMk/>
            <pc:sldMk cId="651914648" sldId="523"/>
            <ac:inkMk id="15" creationId="{E0777437-A48B-F35C-27FD-9AC97EB6AA53}"/>
          </ac:inkMkLst>
        </pc:inkChg>
        <pc:inkChg chg="add mod">
          <ac:chgData name="אלכס גורבצ'וב" userId="8459a7c7-b354-45d8-a56f-77640536e27f" providerId="ADAL" clId="{F7CE6560-5156-46B7-B226-6C287EB2064A}" dt="2022-12-05T14:29:29.431" v="46"/>
          <ac:inkMkLst>
            <pc:docMk/>
            <pc:sldMk cId="651914648" sldId="523"/>
            <ac:inkMk id="16" creationId="{06DF832E-E2A7-53E8-0FE5-C69D4BC5E610}"/>
          </ac:inkMkLst>
        </pc:inkChg>
        <pc:inkChg chg="add mod">
          <ac:chgData name="אלכס גורבצ'וב" userId="8459a7c7-b354-45d8-a56f-77640536e27f" providerId="ADAL" clId="{F7CE6560-5156-46B7-B226-6C287EB2064A}" dt="2022-12-05T14:29:29.431" v="46"/>
          <ac:inkMkLst>
            <pc:docMk/>
            <pc:sldMk cId="651914648" sldId="523"/>
            <ac:inkMk id="18" creationId="{5BD47470-F528-44D8-2B0A-517293808C97}"/>
          </ac:inkMkLst>
        </pc:inkChg>
        <pc:inkChg chg="add mod">
          <ac:chgData name="אלכס גורבצ'וב" userId="8459a7c7-b354-45d8-a56f-77640536e27f" providerId="ADAL" clId="{F7CE6560-5156-46B7-B226-6C287EB2064A}" dt="2022-12-05T14:29:29.431" v="46"/>
          <ac:inkMkLst>
            <pc:docMk/>
            <pc:sldMk cId="651914648" sldId="523"/>
            <ac:inkMk id="19" creationId="{732D1BCF-F205-9FC2-A6B8-5A2455B9C460}"/>
          </ac:inkMkLst>
        </pc:inkChg>
      </pc:sldChg>
      <pc:sldChg chg="add del">
        <pc:chgData name="אלכס גורבצ'וב" userId="8459a7c7-b354-45d8-a56f-77640536e27f" providerId="ADAL" clId="{F7CE6560-5156-46B7-B226-6C287EB2064A}" dt="2022-12-05T14:44:30.011" v="272" actId="47"/>
        <pc:sldMkLst>
          <pc:docMk/>
          <pc:sldMk cId="1923432967" sldId="524"/>
        </pc:sldMkLst>
      </pc:sldChg>
      <pc:sldChg chg="modSp add mod">
        <pc:chgData name="אלכס גורבצ'וב" userId="8459a7c7-b354-45d8-a56f-77640536e27f" providerId="ADAL" clId="{F7CE6560-5156-46B7-B226-6C287EB2064A}" dt="2022-12-05T14:44:49.542" v="275" actId="20577"/>
        <pc:sldMkLst>
          <pc:docMk/>
          <pc:sldMk cId="1319018382" sldId="525"/>
        </pc:sldMkLst>
        <pc:spChg chg="mod">
          <ac:chgData name="אלכס גורבצ'וב" userId="8459a7c7-b354-45d8-a56f-77640536e27f" providerId="ADAL" clId="{F7CE6560-5156-46B7-B226-6C287EB2064A}" dt="2022-12-05T14:44:49.542" v="275" actId="20577"/>
          <ac:spMkLst>
            <pc:docMk/>
            <pc:sldMk cId="1319018382" sldId="525"/>
            <ac:spMk id="9" creationId="{0AD16726-3C21-C04F-83A6-F10CC5F0A22E}"/>
          </ac:spMkLst>
        </pc:spChg>
      </pc:sldChg>
      <pc:sldChg chg="addSp delSp modSp add mod">
        <pc:chgData name="אלכס גורבצ'וב" userId="8459a7c7-b354-45d8-a56f-77640536e27f" providerId="ADAL" clId="{F7CE6560-5156-46B7-B226-6C287EB2064A}" dt="2022-12-05T14:47:42.264" v="288" actId="20577"/>
        <pc:sldMkLst>
          <pc:docMk/>
          <pc:sldMk cId="1542454109" sldId="526"/>
        </pc:sldMkLst>
        <pc:spChg chg="mod">
          <ac:chgData name="אלכס גורבצ'וב" userId="8459a7c7-b354-45d8-a56f-77640536e27f" providerId="ADAL" clId="{F7CE6560-5156-46B7-B226-6C287EB2064A}" dt="2022-12-05T14:47:42.264" v="288" actId="20577"/>
          <ac:spMkLst>
            <pc:docMk/>
            <pc:sldMk cId="1542454109" sldId="526"/>
            <ac:spMk id="9" creationId="{0AD16726-3C21-C04F-83A6-F10CC5F0A22E}"/>
          </ac:spMkLst>
        </pc:spChg>
        <pc:grpChg chg="del">
          <ac:chgData name="אלכס גורבצ'וב" userId="8459a7c7-b354-45d8-a56f-77640536e27f" providerId="ADAL" clId="{F7CE6560-5156-46B7-B226-6C287EB2064A}" dt="2022-12-05T14:46:24.577" v="277" actId="478"/>
          <ac:grpSpMkLst>
            <pc:docMk/>
            <pc:sldMk cId="1542454109" sldId="526"/>
            <ac:grpSpMk id="21" creationId="{57137305-44B9-AB73-0394-AB525FAAB725}"/>
          </ac:grpSpMkLst>
        </pc:grpChg>
        <pc:picChg chg="add mod">
          <ac:chgData name="אלכס גורבצ'וב" userId="8459a7c7-b354-45d8-a56f-77640536e27f" providerId="ADAL" clId="{F7CE6560-5156-46B7-B226-6C287EB2064A}" dt="2022-12-05T14:46:32.776" v="279" actId="1076"/>
          <ac:picMkLst>
            <pc:docMk/>
            <pc:sldMk cId="1542454109" sldId="526"/>
            <ac:picMk id="2050" creationId="{5A220920-1C22-2A4A-55A5-521CDAF9131F}"/>
          </ac:picMkLst>
        </pc:picChg>
      </pc:sldChg>
      <pc:sldChg chg="modSp add mod">
        <pc:chgData name="אלכס גורבצ'וב" userId="8459a7c7-b354-45d8-a56f-77640536e27f" providerId="ADAL" clId="{F7CE6560-5156-46B7-B226-6C287EB2064A}" dt="2022-12-05T14:55:04.361" v="359" actId="20577"/>
        <pc:sldMkLst>
          <pc:docMk/>
          <pc:sldMk cId="360824592" sldId="527"/>
        </pc:sldMkLst>
        <pc:spChg chg="mod">
          <ac:chgData name="אלכס גורבצ'וב" userId="8459a7c7-b354-45d8-a56f-77640536e27f" providerId="ADAL" clId="{F7CE6560-5156-46B7-B226-6C287EB2064A}" dt="2022-12-05T14:55:04.361" v="359" actId="20577"/>
          <ac:spMkLst>
            <pc:docMk/>
            <pc:sldMk cId="360824592" sldId="527"/>
            <ac:spMk id="9" creationId="{0AD16726-3C21-C04F-83A6-F10CC5F0A22E}"/>
          </ac:spMkLst>
        </pc:spChg>
        <pc:picChg chg="mod">
          <ac:chgData name="אלכס גורבצ'וב" userId="8459a7c7-b354-45d8-a56f-77640536e27f" providerId="ADAL" clId="{F7CE6560-5156-46B7-B226-6C287EB2064A}" dt="2022-12-05T14:54:23.458" v="352" actId="14826"/>
          <ac:picMkLst>
            <pc:docMk/>
            <pc:sldMk cId="360824592" sldId="527"/>
            <ac:picMk id="2050" creationId="{5A220920-1C22-2A4A-55A5-521CDAF9131F}"/>
          </ac:picMkLst>
        </pc:picChg>
      </pc:sldChg>
      <pc:sldChg chg="modSp add mod">
        <pc:chgData name="אלכס גורבצ'וב" userId="8459a7c7-b354-45d8-a56f-77640536e27f" providerId="ADAL" clId="{F7CE6560-5156-46B7-B226-6C287EB2064A}" dt="2022-12-05T15:05:53.730" v="454" actId="6549"/>
        <pc:sldMkLst>
          <pc:docMk/>
          <pc:sldMk cId="442978700" sldId="528"/>
        </pc:sldMkLst>
        <pc:spChg chg="mod">
          <ac:chgData name="אלכס גורבצ'וב" userId="8459a7c7-b354-45d8-a56f-77640536e27f" providerId="ADAL" clId="{F7CE6560-5156-46B7-B226-6C287EB2064A}" dt="2022-12-05T15:05:53.730" v="454" actId="6549"/>
          <ac:spMkLst>
            <pc:docMk/>
            <pc:sldMk cId="442978700" sldId="528"/>
            <ac:spMk id="9" creationId="{0AD16726-3C21-C04F-83A6-F10CC5F0A22E}"/>
          </ac:spMkLst>
        </pc:spChg>
        <pc:picChg chg="mod">
          <ac:chgData name="אלכס גורבצ'וב" userId="8459a7c7-b354-45d8-a56f-77640536e27f" providerId="ADAL" clId="{F7CE6560-5156-46B7-B226-6C287EB2064A}" dt="2022-12-05T14:57:41.234" v="386" actId="1076"/>
          <ac:picMkLst>
            <pc:docMk/>
            <pc:sldMk cId="442978700" sldId="528"/>
            <ac:picMk id="2050" creationId="{5A220920-1C22-2A4A-55A5-521CDAF9131F}"/>
          </ac:picMkLst>
        </pc:picChg>
      </pc:sldChg>
      <pc:sldChg chg="modSp add mod">
        <pc:chgData name="אלכס גורבצ'וב" userId="8459a7c7-b354-45d8-a56f-77640536e27f" providerId="ADAL" clId="{F7CE6560-5156-46B7-B226-6C287EB2064A}" dt="2022-12-05T15:04:56.440" v="437" actId="14826"/>
        <pc:sldMkLst>
          <pc:docMk/>
          <pc:sldMk cId="740358674" sldId="529"/>
        </pc:sldMkLst>
        <pc:spChg chg="mod">
          <ac:chgData name="אלכס גורבצ'וב" userId="8459a7c7-b354-45d8-a56f-77640536e27f" providerId="ADAL" clId="{F7CE6560-5156-46B7-B226-6C287EB2064A}" dt="2022-12-05T14:59:31.490" v="405"/>
          <ac:spMkLst>
            <pc:docMk/>
            <pc:sldMk cId="740358674" sldId="529"/>
            <ac:spMk id="9" creationId="{0AD16726-3C21-C04F-83A6-F10CC5F0A22E}"/>
          </ac:spMkLst>
        </pc:spChg>
        <pc:picChg chg="mod">
          <ac:chgData name="אלכס גורבצ'וב" userId="8459a7c7-b354-45d8-a56f-77640536e27f" providerId="ADAL" clId="{F7CE6560-5156-46B7-B226-6C287EB2064A}" dt="2022-12-05T15:04:56.440" v="437" actId="14826"/>
          <ac:picMkLst>
            <pc:docMk/>
            <pc:sldMk cId="740358674" sldId="529"/>
            <ac:picMk id="2050" creationId="{5A220920-1C22-2A4A-55A5-521CDAF9131F}"/>
          </ac:picMkLst>
        </pc:picChg>
      </pc:sldChg>
      <pc:sldChg chg="modSp add mod">
        <pc:chgData name="אלכס גורבצ'וב" userId="8459a7c7-b354-45d8-a56f-77640536e27f" providerId="ADAL" clId="{F7CE6560-5156-46B7-B226-6C287EB2064A}" dt="2022-12-05T15:07:16.301" v="482" actId="20577"/>
        <pc:sldMkLst>
          <pc:docMk/>
          <pc:sldMk cId="1690167784" sldId="530"/>
        </pc:sldMkLst>
        <pc:spChg chg="mod">
          <ac:chgData name="אלכס גורבצ'וב" userId="8459a7c7-b354-45d8-a56f-77640536e27f" providerId="ADAL" clId="{F7CE6560-5156-46B7-B226-6C287EB2064A}" dt="2022-12-05T15:07:16.301" v="482" actId="20577"/>
          <ac:spMkLst>
            <pc:docMk/>
            <pc:sldMk cId="1690167784" sldId="530"/>
            <ac:spMk id="9" creationId="{0AD16726-3C21-C04F-83A6-F10CC5F0A22E}"/>
          </ac:spMkLst>
        </pc:spChg>
        <pc:picChg chg="mod">
          <ac:chgData name="אלכס גורבצ'וב" userId="8459a7c7-b354-45d8-a56f-77640536e27f" providerId="ADAL" clId="{F7CE6560-5156-46B7-B226-6C287EB2064A}" dt="2022-12-05T15:03:13.442" v="434" actId="1076"/>
          <ac:picMkLst>
            <pc:docMk/>
            <pc:sldMk cId="1690167784" sldId="530"/>
            <ac:picMk id="2050" creationId="{5A220920-1C22-2A4A-55A5-521CDAF9131F}"/>
          </ac:picMkLst>
        </pc:picChg>
      </pc:sldChg>
      <pc:sldChg chg="modSp add del mod">
        <pc:chgData name="אלכס גורבצ'וב" userId="8459a7c7-b354-45d8-a56f-77640536e27f" providerId="ADAL" clId="{F7CE6560-5156-46B7-B226-6C287EB2064A}" dt="2022-12-05T15:12:10.302" v="538" actId="14826"/>
        <pc:sldMkLst>
          <pc:docMk/>
          <pc:sldMk cId="1062514630" sldId="531"/>
        </pc:sldMkLst>
        <pc:spChg chg="mod">
          <ac:chgData name="אלכס גורבצ'וב" userId="8459a7c7-b354-45d8-a56f-77640536e27f" providerId="ADAL" clId="{F7CE6560-5156-46B7-B226-6C287EB2064A}" dt="2022-12-05T15:10:55.053" v="537" actId="20577"/>
          <ac:spMkLst>
            <pc:docMk/>
            <pc:sldMk cId="1062514630" sldId="531"/>
            <ac:spMk id="9" creationId="{0AD16726-3C21-C04F-83A6-F10CC5F0A22E}"/>
          </ac:spMkLst>
        </pc:spChg>
        <pc:picChg chg="mod">
          <ac:chgData name="אלכס גורבצ'וב" userId="8459a7c7-b354-45d8-a56f-77640536e27f" providerId="ADAL" clId="{F7CE6560-5156-46B7-B226-6C287EB2064A}" dt="2022-12-05T15:12:10.302" v="538" actId="14826"/>
          <ac:picMkLst>
            <pc:docMk/>
            <pc:sldMk cId="1062514630" sldId="531"/>
            <ac:picMk id="2050" creationId="{5A220920-1C22-2A4A-55A5-521CDAF9131F}"/>
          </ac:picMkLst>
        </pc:picChg>
      </pc:sldChg>
      <pc:sldChg chg="modSp add mod">
        <pc:chgData name="אלכס גורבצ'וב" userId="8459a7c7-b354-45d8-a56f-77640536e27f" providerId="ADAL" clId="{F7CE6560-5156-46B7-B226-6C287EB2064A}" dt="2022-12-05T15:19:32.268" v="620" actId="113"/>
        <pc:sldMkLst>
          <pc:docMk/>
          <pc:sldMk cId="3149820652" sldId="532"/>
        </pc:sldMkLst>
        <pc:spChg chg="mod">
          <ac:chgData name="אלכס גורבצ'וב" userId="8459a7c7-b354-45d8-a56f-77640536e27f" providerId="ADAL" clId="{F7CE6560-5156-46B7-B226-6C287EB2064A}" dt="2022-12-05T15:19:32.268" v="620" actId="113"/>
          <ac:spMkLst>
            <pc:docMk/>
            <pc:sldMk cId="3149820652" sldId="532"/>
            <ac:spMk id="9" creationId="{0AD16726-3C21-C04F-83A6-F10CC5F0A22E}"/>
          </ac:spMkLst>
        </pc:spChg>
        <pc:picChg chg="mod">
          <ac:chgData name="אלכס גורבצ'וב" userId="8459a7c7-b354-45d8-a56f-77640536e27f" providerId="ADAL" clId="{F7CE6560-5156-46B7-B226-6C287EB2064A}" dt="2022-12-05T15:15:48.999" v="556" actId="14826"/>
          <ac:picMkLst>
            <pc:docMk/>
            <pc:sldMk cId="3149820652" sldId="532"/>
            <ac:picMk id="2050" creationId="{5A220920-1C22-2A4A-55A5-521CDAF9131F}"/>
          </ac:picMkLst>
        </pc:picChg>
      </pc:sldChg>
      <pc:sldChg chg="modSp add mod">
        <pc:chgData name="אלכס גורבצ'וב" userId="8459a7c7-b354-45d8-a56f-77640536e27f" providerId="ADAL" clId="{F7CE6560-5156-46B7-B226-6C287EB2064A}" dt="2022-12-05T15:22:52.164" v="692" actId="20577"/>
        <pc:sldMkLst>
          <pc:docMk/>
          <pc:sldMk cId="1087061827" sldId="533"/>
        </pc:sldMkLst>
        <pc:spChg chg="mod">
          <ac:chgData name="אלכס גורבצ'וב" userId="8459a7c7-b354-45d8-a56f-77640536e27f" providerId="ADAL" clId="{F7CE6560-5156-46B7-B226-6C287EB2064A}" dt="2022-12-05T15:22:52.164" v="692" actId="20577"/>
          <ac:spMkLst>
            <pc:docMk/>
            <pc:sldMk cId="1087061827" sldId="533"/>
            <ac:spMk id="9" creationId="{0AD16726-3C21-C04F-83A6-F10CC5F0A22E}"/>
          </ac:spMkLst>
        </pc:spChg>
        <pc:picChg chg="mod">
          <ac:chgData name="אלכס גורבצ'וב" userId="8459a7c7-b354-45d8-a56f-77640536e27f" providerId="ADAL" clId="{F7CE6560-5156-46B7-B226-6C287EB2064A}" dt="2022-12-05T15:22:12.092" v="672" actId="1076"/>
          <ac:picMkLst>
            <pc:docMk/>
            <pc:sldMk cId="1087061827" sldId="533"/>
            <ac:picMk id="2050" creationId="{5A220920-1C22-2A4A-55A5-521CDAF9131F}"/>
          </ac:picMkLst>
        </pc:picChg>
      </pc:sldChg>
      <pc:sldChg chg="modSp add mod">
        <pc:chgData name="אלכס גורבצ'וב" userId="8459a7c7-b354-45d8-a56f-77640536e27f" providerId="ADAL" clId="{F7CE6560-5156-46B7-B226-6C287EB2064A}" dt="2022-12-05T15:25:12.667" v="737" actId="14826"/>
        <pc:sldMkLst>
          <pc:docMk/>
          <pc:sldMk cId="3206288072" sldId="534"/>
        </pc:sldMkLst>
        <pc:spChg chg="mod">
          <ac:chgData name="אלכס גורבצ'וב" userId="8459a7c7-b354-45d8-a56f-77640536e27f" providerId="ADAL" clId="{F7CE6560-5156-46B7-B226-6C287EB2064A}" dt="2022-12-05T15:24:39.779" v="736" actId="20577"/>
          <ac:spMkLst>
            <pc:docMk/>
            <pc:sldMk cId="3206288072" sldId="534"/>
            <ac:spMk id="9" creationId="{0AD16726-3C21-C04F-83A6-F10CC5F0A22E}"/>
          </ac:spMkLst>
        </pc:spChg>
        <pc:picChg chg="mod">
          <ac:chgData name="אלכס גורבצ'וב" userId="8459a7c7-b354-45d8-a56f-77640536e27f" providerId="ADAL" clId="{F7CE6560-5156-46B7-B226-6C287EB2064A}" dt="2022-12-05T15:25:12.667" v="737" actId="14826"/>
          <ac:picMkLst>
            <pc:docMk/>
            <pc:sldMk cId="3206288072" sldId="534"/>
            <ac:picMk id="2050" creationId="{5A220920-1C22-2A4A-55A5-521CDAF9131F}"/>
          </ac:picMkLst>
        </pc:picChg>
      </pc:sldChg>
      <pc:sldChg chg="modSp add mod">
        <pc:chgData name="אלכס גורבצ'וב" userId="8459a7c7-b354-45d8-a56f-77640536e27f" providerId="ADAL" clId="{F7CE6560-5156-46B7-B226-6C287EB2064A}" dt="2022-12-05T15:27:35.991" v="778" actId="1076"/>
        <pc:sldMkLst>
          <pc:docMk/>
          <pc:sldMk cId="3329861551" sldId="535"/>
        </pc:sldMkLst>
        <pc:spChg chg="mod">
          <ac:chgData name="אלכס גורבצ'וב" userId="8459a7c7-b354-45d8-a56f-77640536e27f" providerId="ADAL" clId="{F7CE6560-5156-46B7-B226-6C287EB2064A}" dt="2022-12-05T15:27:03.005" v="774" actId="12"/>
          <ac:spMkLst>
            <pc:docMk/>
            <pc:sldMk cId="3329861551" sldId="535"/>
            <ac:spMk id="9" creationId="{0AD16726-3C21-C04F-83A6-F10CC5F0A22E}"/>
          </ac:spMkLst>
        </pc:spChg>
        <pc:picChg chg="mod">
          <ac:chgData name="אלכס גורבצ'וב" userId="8459a7c7-b354-45d8-a56f-77640536e27f" providerId="ADAL" clId="{F7CE6560-5156-46B7-B226-6C287EB2064A}" dt="2022-12-05T15:27:35.991" v="778" actId="1076"/>
          <ac:picMkLst>
            <pc:docMk/>
            <pc:sldMk cId="3329861551" sldId="535"/>
            <ac:picMk id="2050" creationId="{5A220920-1C22-2A4A-55A5-521CDAF9131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12/5/2022</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4.387"/>
    </inkml:context>
    <inkml:brush xml:id="br0">
      <inkml:brushProperty name="width" value="0.1" units="cm"/>
      <inkml:brushProperty name="height" value="0.1" units="cm"/>
      <inkml:brushProperty name="color" value="#FFFFFF"/>
    </inkml:brush>
  </inkml:definitions>
  <inkml:trace contextRef="#ctx0" brushRef="#br0">282 99 24575,'-17'-1'0,"1"-1"0,-29-6 0,-17-3 0,14 9 0,-33-4 0,80 7 0,1-1 0,0 0 0,-1 0 0,1 0 0,0 0 0,-1 0 0,1 0 0,0 0 0,-1 0 0,1 0 0,0 0 0,-1 0 0,1 0 0,-1 0 0,1 0 0,0 0 0,-1 0 0,1 0 0,0 0 0,-1-1 0,1 1 0,0 0 0,-1 0 0,1 0 0,0 0 0,0-1 0,-1 1 0,1 0 0,0 0 0,-1-1 0,1 1 0,0 0 0,0-1 0,0 1 0,-1 0 0,1-1 0,0 1 0,0 0 0,0-1 0,0 1 0,0 0 0,0-1 0,18-5 0,31 1 0,199 4 0,-250 1 0,-22 1 0,17 2 0,17 2 0,-3-2 0,1-1 0,-1 0 0,0 0 0,1-1 0,-1 0 0,1 0 0,0-1 0,-1 0 0,16-2 0,-23 1 0,0 1 0,0 0 0,0-1 0,0 1 0,0-1 0,0 1 0,0-1 0,0 1 0,0-1 0,0 1 0,-1-1 0,1 1 0,0-1 0,0 1 0,0 0 0,-1-1 0,1 1 0,0-1 0,0 1 0,-1 0 0,1-1 0,0 1 0,-1 0 0,1-1 0,0 1 0,-1 0 0,1-1 0,-1 1 0,1 0 0,-1 0 0,1 0 0,0-1 0,-1 1 0,1 0 0,-1 0 0,1 0 0,-1 0 0,0 0 0,-21-13 0,21 13 0,-2-2 0,-1 0 0,0 0 0,1 0 0,-1 0 0,1-1 0,0 1 0,0-1 0,0 0 0,-3-3 0,6 5 0,0 1 0,0 0 0,0 0 0,-1-1 0,1 1 0,0 0 0,0-1 0,0 1 0,0 0 0,0-1 0,0 1 0,0 0 0,0 0 0,0-1 0,0 1 0,0 0 0,0-1 0,0 1 0,0 0 0,1-1 0,-1 1 0,0 0 0,0 0 0,0-1 0,0 1 0,0 0 0,1 0 0,-1-1 0,0 1 0,0 0 0,1 0 0,-1-1 0,0 1 0,0 0 0,1 0 0,-1 0 0,0 0 0,0 0 0,1-1 0,28-4 0,-17 5 0,0 0 0,0 1 0,1 0 0,-1 0 0,0 1 0,-1 1 0,1 0 0,15 7 0,-67-3 0,39-7 0,-1 0 0,1 0 0,0 0 0,0 0 0,0 0 0,0 0 0,0 0 0,0 0 0,0 0 0,0 0 0,-1 1 0,1-1 0,0 0 0,0 1 0,0-1 0,0 1 0,0-1 0,1 1 0,-1 0 0,0-1 0,0 1 0,0 0 0,0 0 0,1 0 0,-1-1 0,0 1 0,1 0 0,-1 0 0,1 0 0,-1 0 0,1 0 0,-1 1 0,2 0 0,-1-1 0,1 1 0,0-1 0,0 0 0,0 1 0,0-1 0,1 0 0,-1 0 0,0 1 0,0-1 0,1 0 0,-1 0 0,1-1 0,-1 1 0,1 0 0,-1 0 0,1-1 0,-1 1 0,1-1 0,2 1 0,26 7 0,0-2 0,1 0 0,39 0 0,23 5 0,-62-5 0,-23-1 0,-21-1 0,-71-1 0,63-3 0,60-1 0,66 1 0,-84 0 0,-34 0 0,-26 0 0,15 0 0,59 0 0,-10 0 0,-1 1 0,1 1 0,-1 1 0,0 1 0,27 8 0,-95-9 0,-56-1 0,-195-5 0,259-4 0,26 2 0,25-1 0,33 0 0,0 2 0,0 2 0,56 5 0,-6 0 0,-39-5 0,-60 2 0,-29 3 0,30-3 0,0 0 0,-1-1 0,1 1 0,0 0 0,-1 0 0,1 0 0,0 0 0,0 0 0,-1 0 0,1 0 0,0 0 0,-1 0 0,1 0 0,0 0 0,-1 0 0,1 0 0,0 0 0,-1 0 0,1 0 0,0 0 0,0 0 0,-1 0 0,1 1 0,0-1 0,-1 0 0,1 0 0,0 0 0,0 1 0,-1-1 0,1 0 0,0 0 0,0 0 0,0 1 0,-1-1 0,1 0 0,0 0 0,0 1 0,0-1 0,0 0 0,0 1 0,-1-1 0,1 1 0,16 6 0,26 2 0,-20-7 0,-7 0 0,1 0 0,0-2 0,0 0 0,31-3 0,-86-12 0,-31 8 0,-97 3 0,168 4 0,46-7 0,-45 6 0,0 1 0,-1 0 0,1-1 0,-1 1 0,0-1 0,1 1 0,-1-1 0,1 1 0,-1-1 0,0 0 0,1 0 0,-1 0 0,0 0 0,0 0 0,0 0 0,0 0 0,0 0 0,0 0 0,0-1 0,0 1 0,0 0 0,-1-1 0,1 1 0,0 0 0,-1-1 0,1 1 0,0-3 0,-2 3 2,0-1-1,1 0 0,-1 1 1,0-1-1,0 1 1,0-1-1,0 1 0,0 0 1,0-1-1,-1 1 0,1 0 1,0 0-1,-1 0 1,1 0-1,-1 0 0,1 0 1,-1 0-1,1 0 0,-1 1 1,1-1-1,-1 0 1,0 1-1,0 0 0,1-1 1,-1 1-1,0 0 1,-2 0-1,-16-7-1405</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4.744"/>
    </inkml:context>
    <inkml:brush xml:id="br0">
      <inkml:brushProperty name="width" value="0.1" units="cm"/>
      <inkml:brushProperty name="height" value="0.1" units="cm"/>
      <inkml:brushProperty name="color" value="#FFFFFF"/>
    </inkml:brush>
  </inkml:definitions>
  <inkml:trace contextRef="#ctx0" brushRef="#br0">75 29 24575,'0'0'-8191</inkml:trace>
  <inkml:trace contextRef="#ctx0" brushRef="#br0" timeOffset="1">122 29 24575</inkml:trace>
  <inkml:trace contextRef="#ctx0" brushRef="#br0" timeOffset="2">170 29 24575,'0'0'-8191</inkml:trace>
  <inkml:trace contextRef="#ctx0" brushRef="#br0" timeOffset="3">170 29 24575,'0'0'0,"1"1"0,0-1 0,0 0 0,0 0 0,-1 0 0,1 0 0,0 0 0,0 0 0,0 0 0,-1 0 0,1 0 0,0 0 0,0 0 0,0-1 0,-1 1 0,1 0 0,0-1 0,0 1 0,-1 0 0,1-1 0,0 1 0,-1-1 0,1 1 0,0-1 0,-1 1 0,1-1 0,-1 0 0,1 0 0,-1 0 0,-1 0 0,0 0 0,1 1 0,-1-1 0,0 0 0,0 0 0,1 1 0,-1-1 0,0 1 0,0-1 0,0 1 0,0-1 0,0 1 0,0-1 0,0 1 0,0 0 0,0 0 0,0-1 0,0 1 0,0 0 0,0 0 0,-1 0 0,-84-9 0,79 8 0,0 1 0,-1 0 0,1 0 0,0 1 0,-1 0 0,1 0 0,0 1 0,0 0 0,-10 4 0,15-1 0,11-2 0,14 2 0,-21-5 0,29 6-112,101 12-1141,-102-16-5573</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5.270"/>
    </inkml:context>
    <inkml:brush xml:id="br0">
      <inkml:brushProperty name="width" value="0.1" units="cm"/>
      <inkml:brushProperty name="height" value="0.1" units="cm"/>
      <inkml:brushProperty name="color" value="#FFFFFF"/>
    </inkml:brush>
  </inkml:definitions>
  <inkml:trace contextRef="#ctx0" brushRef="#br0">27 1 24575,'6'0'0,"-14"2"0,-17 4 0,25-1 0,21 0 0,37 1 0,109-5 0,-127-2 0,-209 1 0,192 0-1365,3 0-5461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5.879"/>
    </inkml:context>
    <inkml:brush xml:id="br0">
      <inkml:brushProperty name="width" value="0.1" units="cm"/>
      <inkml:brushProperty name="height" value="0.1" units="cm"/>
      <inkml:brushProperty name="color" value="#FFFFFF"/>
    </inkml:brush>
  </inkml:definitions>
  <inkml:trace contextRef="#ctx0" brushRef="#br0">220 110 24575,'0'0'0,"0"0"0,1 0 0,-1 0 0,0 0 0,1 0 0,-1 0 0,0 0 0,1 0 0,-1 0 0,0 0 0,1 0 0,-1 0 0,1 0 0,-1 0 0,0-1 0,1 1 0,-1 0 0,0 0 0,1 0 0,-1 0 0,0-1 0,0 1 0,1 0 0,-1 0 0,0-1 0,0 1 0,1 0 0,-1 0 0,0-1 0,0 1 0,0 0 0,1-1 0,-1 1 0,0 0 0,0-1 0,0 1 0,0 0 0,0-1 0,0 1 0,0-1 0,0 1 0,0 0 0,0-1 0,0 1 0,0 0 0,0-1 0,0 1 0,0 0 0,0-1 0,0 1 0,0 0 0,-1-1 0,1 1 0,0 0 0,0-1 0,0 1 0,0 0 0,-1-1 0,1 1 0,0 0 0,0 0 0,-1-1 0,-19-17 0,4 13 0,0 2 0,-1-1 0,1 2 0,-1 0 0,0 2 0,-16 0 0,-19-1 0,31-4 0,21 5 0,-1 0 0,1-1 0,0 1 0,0 0 0,0 0 0,0 0 0,0 0 0,0-1 0,-1 1 0,1 0 0,0 0 0,0 0 0,0-1 0,0 1 0,0 0 0,0 0 0,0-1 0,0 1 0,0 0 0,0 0 0,0 0 0,0-1 0,0 1 0,0 0 0,0 0 0,0-1 0,0 1 0,0 0 0,1 0 0,-1 0 0,0-1 0,0 1 0,0 0 0,0 0 0,0 0 0,1 0 0,-1-1 0,0 1 0,0 0 0,0 0 0,0 0 0,1 0 0,33-21 0,-15 11 0,-19 10 0,1 0 0,-1 0 0,0-1 0,0 1 0,1 0 0,-1 0 0,0-1 0,0 1 0,0 0 0,1-1 0,-1 1 0,0 0 0,0-1 0,0 1 0,0 0 0,0-1 0,0 1 0,0-1 0,0 1 0,0 0 0,0-1 0,0 1 0,0 0 0,0-1 0,0 1 0,0 0 0,0-1 0,0 1 0,0-1 0,0 1 0,-1 0 0,1-1 0,0 1 0,0 0 0,0 0 0,-1-1 0,1 1 0,0 0 0,0-1 0,-1 1 0,1 0 0,0 0 0,0 0 0,-1-1 0,1 1 0,0 0 0,-1 0 0,1 0 0,0 0 0,-1 0 0,1-1 0,-1 1 0,1 0 0,0 0 0,-1 0 0,1 0 0,0 0 0,-1 0 0,-5 0 0,20 3 0,22 2-682,47 0-1,-48-4-6143</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7.212"/>
    </inkml:context>
    <inkml:brush xml:id="br0">
      <inkml:brushProperty name="width" value="0.1" units="cm"/>
      <inkml:brushProperty name="height" value="0.1" units="cm"/>
      <inkml:brushProperty name="color" value="#FFFFFF"/>
    </inkml:brush>
  </inkml:definitions>
  <inkml:trace contextRef="#ctx0" brushRef="#br0">12 3 24575,'16'-1'0,"-13"0"0,1 1 0,-1-1 0,0 1 0,1 0 0,-1 0 0,0 0 0,1 1 0,-1-1 0,1 1 0,-1 0 0,0 0 0,6 2 0,-12-1 0,1 0 0,-1 0 0,1 0 0,-1 0 0,0-1 0,0 1 0,0-1 0,0 0 0,0 0 0,-3 1 0,3-1 0,-32 19 0,34-20 0,1 1 0,-1-1 0,1 0 0,0 1 0,0-1 0,-1 0 0,1 1 0,0-1 0,-1 0 0,1 1 0,0-1 0,0 1 0,0-1 0,0 1 0,-1-1 0,1 0 0,0 1 0,0-1 0,0 1 0,0-1 0,0 1 0,0-1 0,0 1 0,0-1 0,0 1 0,0-1 0,0 0 0,1 2 0,0-1 0,0 0 0,0-1 0,0 1 0,0 0 0,0 0 0,0 0 0,0-1 0,1 1 0,-1-1 0,0 1 0,0-1 0,1 1 0,-1-1 0,0 0 0,3 1 0,24 3 0,1-1 0,1-1 0,55-4 0,-36 0 0,-32 5 0,-28 3 0,-4 2 0,17-4 0,14-2 0,88-2 0,-72-1 0,53 4 0,-85-3 0,1 0 0,-1 0 0,0 0 0,0 0 0,0 0 0,1 1 0,-1-1 0,0 0 0,0 0 0,0 0 0,0 1 0,0-1 0,0 0 0,1 0 0,-1 0 0,0 1 0,0-1 0,0 0 0,0 0 0,0 0 0,0 1 0,0-1 0,0 0 0,0 0 0,0 1 0,0-1 0,0 0 0,0 0 0,0 1 0,0-1 0,0 0 0,0 0 0,0 0 0,0 1 0,-1-1 0,1 0 0,0 0 0,0 0 0,0 1 0,0-1 0,0 0 0,-1 0 0,1 0 0,0 0 0,0 1 0,0-1 0,-1 0 0,1 1 0,-1-1 0,1 1 0,-1-1 0,1 1 0,0-1 0,-1 1 0,1 0 0,0-1 0,0 1 0,-1 0 0,1 0 0,0-1 0,0 1 0,0 0 0,0-1 0,0 1 0,0 0 0,0 0 0,0-1 0,0 1 0,0 0 0,0-1 0,1 1 0,-1 0 0,0-1 0,0 1 0,1 0 0,-1-1 0,0 1 0,1 0 0,-1-1 0,1 1 0,-1-1 0,1 1 0,-1-1 0,1 1 0,-1-1 0,1 1 0,0-1 0,6 3 0,0 0 0,0 0 0,1-1 0,-1 0 0,0-1 0,1 0 0,14 1 0,60-4 0,-50 1 0,-139 0 0,72 1 0,95-1 0,14 2 0,88-2 0,-133-7 0,-28 3 0,-17 0 0,10 4 0,-21-2 0,23 1 0,17 1 0,10 1-1365,4 0-5461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7.912"/>
    </inkml:context>
    <inkml:brush xml:id="br0">
      <inkml:brushProperty name="width" value="0.1" units="cm"/>
      <inkml:brushProperty name="height" value="0.1" units="cm"/>
      <inkml:brushProperty name="color" value="#FFFFFF"/>
    </inkml:brush>
  </inkml:definitions>
  <inkml:trace contextRef="#ctx0" brushRef="#br0">0 0 24575,'8'0'0,"7"0"0,5 0 0,2 0 0,-1 0-8191</inkml:trace>
  <inkml:trace contextRef="#ctx0" brushRef="#br0" timeOffset="1">119 0 24575,'0'0'-8191</inkml:trace>
  <inkml:trace contextRef="#ctx0" brushRef="#br0" timeOffset="2">119 0 24575,'4'0'0,"9"0"0</inkml:trace>
  <inkml:trace contextRef="#ctx0" brushRef="#br0" timeOffset="3">214 0 24575,'4'0'0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8.497"/>
    </inkml:context>
    <inkml:brush xml:id="br0">
      <inkml:brushProperty name="width" value="0.1" units="cm"/>
      <inkml:brushProperty name="height" value="0.1" units="cm"/>
      <inkml:brushProperty name="color" value="#FFFFFF"/>
    </inkml:brush>
  </inkml:definitions>
  <inkml:trace contextRef="#ctx0" brushRef="#br0">891 121 24575,'-24'-2'0,"1"-1"0,0-1 0,-25-8 0,-54-10 0,-47 14 0,99 8 0,1-3 0,-49-9 0,97 12 0,0 0 0,1 0 0,-1 0 0,1 0 0,-1 0 0,0 0 0,1-1 0,-1 1 0,0 0 0,1 0 0,-1 0 0,0-1 0,1 1 0,-1 0 0,1 0 0,-1-1 0,1 1 0,-1-1 0,1 1 0,-1 0 0,1-1 0,-1 1 0,1-1 0,-1 1 0,0-2 0,14-5 0,28-2 0,141 3 0,-171 3 0,-18-1 0,-17-2 0,-98-4 0,-175 9 0,191 3 0,286-2-1365,-149 0-5461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4.387"/>
    </inkml:context>
    <inkml:brush xml:id="br0">
      <inkml:brushProperty name="width" value="0.1" units="cm"/>
      <inkml:brushProperty name="height" value="0.1" units="cm"/>
      <inkml:brushProperty name="color" value="#FFFFFF"/>
    </inkml:brush>
  </inkml:definitions>
  <inkml:trace contextRef="#ctx0" brushRef="#br0">282 99 24575,'-17'-1'0,"1"-1"0,-29-6 0,-17-3 0,14 9 0,-33-4 0,80 7 0,1-1 0,0 0 0,-1 0 0,1 0 0,0 0 0,-1 0 0,1 0 0,0 0 0,-1 0 0,1 0 0,0 0 0,-1 0 0,1 0 0,-1 0 0,1 0 0,0 0 0,-1 0 0,1 0 0,0 0 0,-1-1 0,1 1 0,0 0 0,-1 0 0,1 0 0,0 0 0,0-1 0,-1 1 0,1 0 0,0 0 0,-1-1 0,1 1 0,0 0 0,0-1 0,0 1 0,-1 0 0,1-1 0,0 1 0,0 0 0,0-1 0,0 1 0,0 0 0,0-1 0,18-5 0,31 1 0,199 4 0,-250 1 0,-22 1 0,17 2 0,17 2 0,-3-2 0,1-1 0,-1 0 0,0 0 0,1-1 0,-1 0 0,1 0 0,0-1 0,-1 0 0,16-2 0,-23 1 0,0 1 0,0 0 0,0-1 0,0 1 0,0-1 0,0 1 0,0-1 0,0 1 0,0-1 0,0 1 0,-1-1 0,1 1 0,0-1 0,0 1 0,0 0 0,-1-1 0,1 1 0,0-1 0,0 1 0,-1 0 0,1-1 0,0 1 0,-1 0 0,1-1 0,0 1 0,-1 0 0,1-1 0,-1 1 0,1 0 0,-1 0 0,1 0 0,0-1 0,-1 1 0,1 0 0,-1 0 0,1 0 0,-1 0 0,0 0 0,-21-13 0,21 13 0,-2-2 0,-1 0 0,0 0 0,1 0 0,-1 0 0,1-1 0,0 1 0,0-1 0,0 0 0,-3-3 0,6 5 0,0 1 0,0 0 0,0 0 0,-1-1 0,1 1 0,0 0 0,0-1 0,0 1 0,0 0 0,0-1 0,0 1 0,0 0 0,0 0 0,0-1 0,0 1 0,0 0 0,0-1 0,0 1 0,0 0 0,1-1 0,-1 1 0,0 0 0,0 0 0,0-1 0,0 1 0,0 0 0,1 0 0,-1-1 0,0 1 0,0 0 0,1 0 0,-1-1 0,0 1 0,0 0 0,1 0 0,-1 0 0,0 0 0,0 0 0,1-1 0,28-4 0,-17 5 0,0 0 0,0 1 0,1 0 0,-1 0 0,0 1 0,-1 1 0,1 0 0,15 7 0,-67-3 0,39-7 0,-1 0 0,1 0 0,0 0 0,0 0 0,0 0 0,0 0 0,0 0 0,0 0 0,0 0 0,0 0 0,-1 1 0,1-1 0,0 0 0,0 1 0,0-1 0,0 1 0,0-1 0,1 1 0,-1 0 0,0-1 0,0 1 0,0 0 0,0 0 0,1 0 0,-1-1 0,0 1 0,1 0 0,-1 0 0,1 0 0,-1 0 0,1 0 0,-1 1 0,2 0 0,-1-1 0,1 1 0,0-1 0,0 0 0,0 1 0,0-1 0,1 0 0,-1 0 0,0 1 0,0-1 0,1 0 0,-1 0 0,1-1 0,-1 1 0,1 0 0,-1 0 0,1-1 0,-1 1 0,1-1 0,2 1 0,26 7 0,0-2 0,1 0 0,39 0 0,23 5 0,-62-5 0,-23-1 0,-21-1 0,-71-1 0,63-3 0,60-1 0,66 1 0,-84 0 0,-34 0 0,-26 0 0,15 0 0,59 0 0,-10 0 0,-1 1 0,1 1 0,-1 1 0,0 1 0,27 8 0,-95-9 0,-56-1 0,-195-5 0,259-4 0,26 2 0,25-1 0,33 0 0,0 2 0,0 2 0,56 5 0,-6 0 0,-39-5 0,-60 2 0,-29 3 0,30-3 0,0 0 0,-1-1 0,1 1 0,0 0 0,-1 0 0,1 0 0,0 0 0,0 0 0,-1 0 0,1 0 0,0 0 0,-1 0 0,1 0 0,0 0 0,-1 0 0,1 0 0,0 0 0,-1 0 0,1 0 0,0 0 0,0 0 0,-1 0 0,1 1 0,0-1 0,-1 0 0,1 0 0,0 0 0,0 1 0,-1-1 0,1 0 0,0 0 0,0 0 0,0 1 0,-1-1 0,1 0 0,0 0 0,0 1 0,0-1 0,0 0 0,0 1 0,-1-1 0,1 1 0,16 6 0,26 2 0,-20-7 0,-7 0 0,1 0 0,0-2 0,0 0 0,31-3 0,-86-12 0,-31 8 0,-97 3 0,168 4 0,46-7 0,-45 6 0,0 1 0,-1 0 0,1-1 0,-1 1 0,0-1 0,1 1 0,-1-1 0,1 1 0,-1-1 0,0 0 0,1 0 0,-1 0 0,0 0 0,0 0 0,0 0 0,0 0 0,0 0 0,0 0 0,0-1 0,0 1 0,0 0 0,-1-1 0,1 1 0,0 0 0,-1-1 0,1 1 0,0-3 0,-2 3 2,0-1-1,1 0 0,-1 1 1,0-1-1,0 1 1,0-1-1,0 1 0,0 0 1,0-1-1,-1 1 0,1 0 1,0 0-1,-1 0 1,1 0-1,-1 0 0,1 0 1,-1 0-1,1 0 0,-1 1 1,1-1-1,-1 0 1,0 1-1,0 0 0,1-1 1,-1 1-1,0 0 1,-2 0-1,-16-7-1405</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4.744"/>
    </inkml:context>
    <inkml:brush xml:id="br0">
      <inkml:brushProperty name="width" value="0.1" units="cm"/>
      <inkml:brushProperty name="height" value="0.1" units="cm"/>
      <inkml:brushProperty name="color" value="#FFFFFF"/>
    </inkml:brush>
  </inkml:definitions>
  <inkml:trace contextRef="#ctx0" brushRef="#br0">75 29 24575,'0'0'-8191</inkml:trace>
  <inkml:trace contextRef="#ctx0" brushRef="#br0" timeOffset="1">122 29 24575</inkml:trace>
  <inkml:trace contextRef="#ctx0" brushRef="#br0" timeOffset="2">170 29 24575,'0'0'-8191</inkml:trace>
  <inkml:trace contextRef="#ctx0" brushRef="#br0" timeOffset="3">170 29 24575,'0'0'0,"1"1"0,0-1 0,0 0 0,0 0 0,-1 0 0,1 0 0,0 0 0,0 0 0,0 0 0,-1 0 0,1 0 0,0 0 0,0 0 0,0-1 0,-1 1 0,1 0 0,0-1 0,0 1 0,-1 0 0,1-1 0,0 1 0,-1-1 0,1 1 0,0-1 0,-1 1 0,1-1 0,-1 0 0,1 0 0,-1 0 0,-1 0 0,0 0 0,1 1 0,-1-1 0,0 0 0,0 0 0,1 1 0,-1-1 0,0 1 0,0-1 0,0 1 0,0-1 0,0 1 0,0-1 0,0 1 0,0 0 0,0 0 0,0-1 0,0 1 0,0 0 0,0 0 0,-1 0 0,-84-9 0,79 8 0,0 1 0,-1 0 0,1 0 0,0 1 0,-1 0 0,1 0 0,0 1 0,0 0 0,-10 4 0,15-1 0,11-2 0,14 2 0,-21-5 0,29 6-112,101 12-1141,-102-16-5573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5.270"/>
    </inkml:context>
    <inkml:brush xml:id="br0">
      <inkml:brushProperty name="width" value="0.1" units="cm"/>
      <inkml:brushProperty name="height" value="0.1" units="cm"/>
      <inkml:brushProperty name="color" value="#FFFFFF"/>
    </inkml:brush>
  </inkml:definitions>
  <inkml:trace contextRef="#ctx0" brushRef="#br0">27 1 24575,'6'0'0,"-14"2"0,-17 4 0,25-1 0,21 0 0,37 1 0,109-5 0,-127-2 0,-209 1 0,192 0-1365,3 0-5461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5.879"/>
    </inkml:context>
    <inkml:brush xml:id="br0">
      <inkml:brushProperty name="width" value="0.1" units="cm"/>
      <inkml:brushProperty name="height" value="0.1" units="cm"/>
      <inkml:brushProperty name="color" value="#FFFFFF"/>
    </inkml:brush>
  </inkml:definitions>
  <inkml:trace contextRef="#ctx0" brushRef="#br0">220 110 24575,'0'0'0,"0"0"0,1 0 0,-1 0 0,0 0 0,1 0 0,-1 0 0,0 0 0,1 0 0,-1 0 0,0 0 0,1 0 0,-1 0 0,1 0 0,-1 0 0,0-1 0,1 1 0,-1 0 0,0 0 0,1 0 0,-1 0 0,0-1 0,0 1 0,1 0 0,-1 0 0,0-1 0,0 1 0,1 0 0,-1 0 0,0-1 0,0 1 0,0 0 0,1-1 0,-1 1 0,0 0 0,0-1 0,0 1 0,0 0 0,0-1 0,0 1 0,0-1 0,0 1 0,0 0 0,0-1 0,0 1 0,0 0 0,0-1 0,0 1 0,0 0 0,0-1 0,0 1 0,0 0 0,-1-1 0,1 1 0,0 0 0,0-1 0,0 1 0,0 0 0,-1-1 0,1 1 0,0 0 0,0 0 0,-1-1 0,-19-17 0,4 13 0,0 2 0,-1-1 0,1 2 0,-1 0 0,0 2 0,-16 0 0,-19-1 0,31-4 0,21 5 0,-1 0 0,1-1 0,0 1 0,0 0 0,0 0 0,0 0 0,0 0 0,0-1 0,-1 1 0,1 0 0,0 0 0,0 0 0,0-1 0,0 1 0,0 0 0,0 0 0,0-1 0,0 1 0,0 0 0,0 0 0,0 0 0,0-1 0,0 1 0,0 0 0,0 0 0,0-1 0,0 1 0,0 0 0,1 0 0,-1 0 0,0-1 0,0 1 0,0 0 0,0 0 0,0 0 0,1 0 0,-1-1 0,0 1 0,0 0 0,0 0 0,0 0 0,1 0 0,33-21 0,-15 11 0,-19 10 0,1 0 0,-1 0 0,0-1 0,0 1 0,1 0 0,-1 0 0,0-1 0,0 1 0,0 0 0,1-1 0,-1 1 0,0 0 0,0-1 0,0 1 0,0 0 0,0-1 0,0 1 0,0-1 0,0 1 0,0 0 0,0-1 0,0 1 0,0 0 0,0-1 0,0 1 0,0 0 0,0-1 0,0 1 0,0-1 0,0 1 0,-1 0 0,1-1 0,0 1 0,0 0 0,0 0 0,-1-1 0,1 1 0,0 0 0,0-1 0,-1 1 0,1 0 0,0 0 0,0 0 0,-1-1 0,1 1 0,0 0 0,-1 0 0,1 0 0,0 0 0,-1 0 0,1-1 0,-1 1 0,1 0 0,0 0 0,-1 0 0,1 0 0,0 0 0,-1 0 0,-5 0 0,20 3 0,22 2-682,47 0-1,-48-4-6143</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7.212"/>
    </inkml:context>
    <inkml:brush xml:id="br0">
      <inkml:brushProperty name="width" value="0.1" units="cm"/>
      <inkml:brushProperty name="height" value="0.1" units="cm"/>
      <inkml:brushProperty name="color" value="#FFFFFF"/>
    </inkml:brush>
  </inkml:definitions>
  <inkml:trace contextRef="#ctx0" brushRef="#br0">12 3 24575,'16'-1'0,"-13"0"0,1 1 0,-1-1 0,0 1 0,1 0 0,-1 0 0,0 0 0,1 1 0,-1-1 0,1 1 0,-1 0 0,0 0 0,6 2 0,-12-1 0,1 0 0,-1 0 0,1 0 0,-1 0 0,0-1 0,0 1 0,0-1 0,0 0 0,0 0 0,-3 1 0,3-1 0,-32 19 0,34-20 0,1 1 0,-1-1 0,1 0 0,0 1 0,0-1 0,-1 0 0,1 1 0,0-1 0,-1 0 0,1 1 0,0-1 0,0 1 0,0-1 0,0 1 0,-1-1 0,1 0 0,0 1 0,0-1 0,0 1 0,0-1 0,0 1 0,0-1 0,0 1 0,0-1 0,0 1 0,0-1 0,0 0 0,1 2 0,0-1 0,0 0 0,0-1 0,0 1 0,0 0 0,0 0 0,0 0 0,0-1 0,1 1 0,-1-1 0,0 1 0,0-1 0,1 1 0,-1-1 0,0 0 0,3 1 0,24 3 0,1-1 0,1-1 0,55-4 0,-36 0 0,-32 5 0,-28 3 0,-4 2 0,17-4 0,14-2 0,88-2 0,-72-1 0,53 4 0,-85-3 0,1 0 0,-1 0 0,0 0 0,0 0 0,0 0 0,1 1 0,-1-1 0,0 0 0,0 0 0,0 0 0,0 1 0,0-1 0,0 0 0,1 0 0,-1 0 0,0 1 0,0-1 0,0 0 0,0 0 0,0 0 0,0 1 0,0-1 0,0 0 0,0 0 0,0 1 0,0-1 0,0 0 0,0 0 0,0 1 0,0-1 0,0 0 0,0 0 0,0 0 0,0 1 0,-1-1 0,1 0 0,0 0 0,0 0 0,0 1 0,0-1 0,0 0 0,-1 0 0,1 0 0,0 0 0,0 1 0,0-1 0,-1 0 0,1 1 0,-1-1 0,1 1 0,-1-1 0,1 1 0,0-1 0,-1 1 0,1 0 0,0-1 0,0 1 0,-1 0 0,1 0 0,0-1 0,0 1 0,0 0 0,0-1 0,0 1 0,0 0 0,0 0 0,0-1 0,0 1 0,0 0 0,0-1 0,1 1 0,-1 0 0,0-1 0,0 1 0,1 0 0,-1-1 0,0 1 0,1 0 0,-1-1 0,1 1 0,-1-1 0,1 1 0,-1-1 0,1 1 0,-1-1 0,1 1 0,0-1 0,6 3 0,0 0 0,0 0 0,1-1 0,-1 0 0,0-1 0,1 0 0,14 1 0,60-4 0,-50 1 0,-139 0 0,72 1 0,95-1 0,14 2 0,88-2 0,-133-7 0,-28 3 0,-17 0 0,10 4 0,-21-2 0,23 1 0,17 1 0,10 1-1365,4 0-5461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7.912"/>
    </inkml:context>
    <inkml:brush xml:id="br0">
      <inkml:brushProperty name="width" value="0.1" units="cm"/>
      <inkml:brushProperty name="height" value="0.1" units="cm"/>
      <inkml:brushProperty name="color" value="#FFFFFF"/>
    </inkml:brush>
  </inkml:definitions>
  <inkml:trace contextRef="#ctx0" brushRef="#br0">0 0 24575,'8'0'0,"7"0"0,5 0 0,2 0 0,-1 0-8191</inkml:trace>
  <inkml:trace contextRef="#ctx0" brushRef="#br0" timeOffset="1">119 0 24575,'0'0'-8191</inkml:trace>
  <inkml:trace contextRef="#ctx0" brushRef="#br0" timeOffset="2">119 0 24575,'4'0'0,"9"0"0</inkml:trace>
  <inkml:trace contextRef="#ctx0" brushRef="#br0" timeOffset="3">214 0 24575,'4'0'0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28.497"/>
    </inkml:context>
    <inkml:brush xml:id="br0">
      <inkml:brushProperty name="width" value="0.1" units="cm"/>
      <inkml:brushProperty name="height" value="0.1" units="cm"/>
      <inkml:brushProperty name="color" value="#FFFFFF"/>
    </inkml:brush>
  </inkml:definitions>
  <inkml:trace contextRef="#ctx0" brushRef="#br0">891 121 24575,'-24'-2'0,"1"-1"0,0-1 0,-25-8 0,-54-10 0,-47 14 0,99 8 0,1-3 0,-49-9 0,97 12 0,0 0 0,1 0 0,-1 0 0,1 0 0,-1 0 0,0 0 0,1-1 0,-1 1 0,0 0 0,1 0 0,-1 0 0,0-1 0,1 1 0,-1 0 0,1 0 0,-1-1 0,1 1 0,-1-1 0,1 1 0,-1 0 0,1-1 0,-1 1 0,1-1 0,-1 1 0,0-2 0,14-5 0,28-2 0,141 3 0,-171 3 0,-18-1 0,-17-2 0,-98-4 0,-175 9 0,191 3 0,286-2-1365,-149 0-5461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media/hdphoto1.wdp>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12/5/2022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12/5/2022</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6.png"/><Relationship Id="rId4" Type="http://schemas.openxmlformats.org/officeDocument/2006/relationships/customXml" Target="../ink/ink2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6.png"/><Relationship Id="rId4" Type="http://schemas.openxmlformats.org/officeDocument/2006/relationships/customXml" Target="../ink/ink2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6.png"/><Relationship Id="rId4" Type="http://schemas.openxmlformats.org/officeDocument/2006/relationships/customXml" Target="../ink/ink24.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6.png"/><Relationship Id="rId4" Type="http://schemas.openxmlformats.org/officeDocument/2006/relationships/customXml" Target="../ink/ink25.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6.png"/><Relationship Id="rId4" Type="http://schemas.openxmlformats.org/officeDocument/2006/relationships/customXml" Target="../ink/ink26.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5.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customXml" Target="../ink/ink5.xml"/><Relationship Id="rId18"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customXml" Target="../ink/ink2.xml"/><Relationship Id="rId12" Type="http://schemas.openxmlformats.org/officeDocument/2006/relationships/image" Target="../media/image10.png"/><Relationship Id="rId17" Type="http://schemas.openxmlformats.org/officeDocument/2006/relationships/customXml" Target="../ink/ink7.xml"/><Relationship Id="rId2" Type="http://schemas.openxmlformats.org/officeDocument/2006/relationships/image" Target="../media/image4.jpg"/><Relationship Id="rId16" Type="http://schemas.openxmlformats.org/officeDocument/2006/relationships/image" Target="../media/image12.png"/><Relationship Id="rId20"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customXml" Target="../ink/ink4.xml"/><Relationship Id="rId5" Type="http://schemas.openxmlformats.org/officeDocument/2006/relationships/image" Target="../media/image6.png"/><Relationship Id="rId15" Type="http://schemas.openxmlformats.org/officeDocument/2006/relationships/customXml" Target="../ink/ink6.xml"/><Relationship Id="rId10" Type="http://schemas.openxmlformats.org/officeDocument/2006/relationships/image" Target="../media/image9.png"/><Relationship Id="rId19" Type="http://schemas.openxmlformats.org/officeDocument/2006/relationships/customXml" Target="../ink/ink8.xml"/><Relationship Id="rId4" Type="http://schemas.openxmlformats.org/officeDocument/2006/relationships/customXml" Target="../ink/ink1.xml"/><Relationship Id="rId9" Type="http://schemas.openxmlformats.org/officeDocument/2006/relationships/customXml" Target="../ink/ink3.xml"/><Relationship Id="rId14"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customXml" Target="../ink/ink13.xml"/><Relationship Id="rId18"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customXml" Target="../ink/ink10.xml"/><Relationship Id="rId12" Type="http://schemas.openxmlformats.org/officeDocument/2006/relationships/image" Target="../media/image10.png"/><Relationship Id="rId17" Type="http://schemas.openxmlformats.org/officeDocument/2006/relationships/customXml" Target="../ink/ink15.xml"/><Relationship Id="rId2" Type="http://schemas.openxmlformats.org/officeDocument/2006/relationships/image" Target="../media/image4.jpg"/><Relationship Id="rId16" Type="http://schemas.openxmlformats.org/officeDocument/2006/relationships/image" Target="../media/image12.png"/><Relationship Id="rId20"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customXml" Target="../ink/ink12.xml"/><Relationship Id="rId5" Type="http://schemas.openxmlformats.org/officeDocument/2006/relationships/image" Target="../media/image6.png"/><Relationship Id="rId15" Type="http://schemas.openxmlformats.org/officeDocument/2006/relationships/customXml" Target="../ink/ink14.xml"/><Relationship Id="rId10" Type="http://schemas.openxmlformats.org/officeDocument/2006/relationships/image" Target="../media/image9.png"/><Relationship Id="rId19" Type="http://schemas.openxmlformats.org/officeDocument/2006/relationships/customXml" Target="../ink/ink16.xml"/><Relationship Id="rId4" Type="http://schemas.openxmlformats.org/officeDocument/2006/relationships/customXml" Target="../ink/ink9.xml"/><Relationship Id="rId9" Type="http://schemas.openxmlformats.org/officeDocument/2006/relationships/customXml" Target="../ink/ink11.xml"/><Relationship Id="rId1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6.png"/><Relationship Id="rId4" Type="http://schemas.openxmlformats.org/officeDocument/2006/relationships/customXml" Target="../ink/ink1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6.png"/><Relationship Id="rId4" Type="http://schemas.openxmlformats.org/officeDocument/2006/relationships/customXml" Target="../ink/ink18.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6.png"/><Relationship Id="rId4" Type="http://schemas.openxmlformats.org/officeDocument/2006/relationships/customXml" Target="../ink/ink19.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6.png"/><Relationship Id="rId4" Type="http://schemas.openxmlformats.org/officeDocument/2006/relationships/customXml" Target="../ink/ink20.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6.png"/><Relationship Id="rId4" Type="http://schemas.openxmlformats.org/officeDocument/2006/relationships/customXml" Target="../ink/ink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ציוד המשמש להקמת רשת</a:t>
            </a:r>
          </a:p>
          <a:p>
            <a:pPr algn="r" rtl="1">
              <a:lnSpc>
                <a:spcPct val="150000"/>
              </a:lnSpc>
            </a:pPr>
            <a:r>
              <a:rPr lang="he-IL" sz="1200" b="1" dirty="0">
                <a:latin typeface="Arial" panose="020B0604020202020204" pitchFamily="34" charset="0"/>
                <a:cs typeface="Arial" panose="020B0604020202020204" pitchFamily="34" charset="0"/>
              </a:rPr>
              <a:t>נתב</a:t>
            </a:r>
            <a:r>
              <a:rPr lang="en-US" sz="1200" b="1" dirty="0">
                <a:latin typeface="Arial" panose="020B0604020202020204" pitchFamily="34" charset="0"/>
                <a:cs typeface="Arial" panose="020B0604020202020204" pitchFamily="34" charset="0"/>
              </a:rPr>
              <a:t>Router </a:t>
            </a:r>
            <a:r>
              <a:rPr lang="he-IL" sz="1200" b="1" dirty="0">
                <a:latin typeface="Arial" panose="020B0604020202020204" pitchFamily="34" charset="0"/>
                <a:cs typeface="Arial" panose="020B0604020202020204" pitchFamily="34" charset="0"/>
              </a:rPr>
              <a:t> מחברים בין שתי רשתות תקשורת שונות: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נתב הוא "צומת" בין כבישים בין-עירוניים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להבדיל מגשרים ומתגים, הנתב משתמש בתהליך סינון המבוסס על כתובות לוגיות (כתובות רשת) ולא על כתובות חומרה (</a:t>
            </a:r>
            <a:r>
              <a:rPr lang="en-US" sz="1200" dirty="0">
                <a:latin typeface="Arial" panose="020B0604020202020204" pitchFamily="34" charset="0"/>
                <a:cs typeface="Arial" panose="020B0604020202020204" pitchFamily="34" charset="0"/>
              </a:rPr>
              <a:t>MAC</a:t>
            </a:r>
            <a:r>
              <a:rPr lang="he-IL"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בזמן שהגשר מסוגל להתמודד עם נתיב אחד בלבד, הרי נתב יכול לשמש ליצירת רשתות בהן יש מספר נתיבים בין מקטעי הרשת בנוסף למנגנון הקובע את הנתיב המהיר או הקצר ביותר.</a:t>
            </a:r>
          </a:p>
          <a:p>
            <a:pPr marL="171450" indent="-171450" algn="r" rtl="1">
              <a:lnSpc>
                <a:spcPct val="150000"/>
              </a:lnSpc>
              <a:buFont typeface="Wingdings" panose="05000000000000000000" pitchFamily="2" charset="2"/>
              <a:buChar char="v"/>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כתבו את הפקודה </a:t>
            </a:r>
            <a:r>
              <a:rPr lang="en-US" sz="1200" dirty="0">
                <a:latin typeface="Arial" panose="020B0604020202020204" pitchFamily="34" charset="0"/>
                <a:cs typeface="Arial" panose="020B0604020202020204" pitchFamily="34" charset="0"/>
              </a:rPr>
              <a:t>tracert walla.co.il -</a:t>
            </a:r>
            <a:r>
              <a:rPr lang="he-IL" sz="1200" dirty="0">
                <a:latin typeface="Arial" panose="020B0604020202020204" pitchFamily="34" charset="0"/>
                <a:cs typeface="Arial" panose="020B0604020202020204" pitchFamily="34" charset="0"/>
              </a:rPr>
              <a:t> איזה פלט קיבלתם? מה משמעותו?</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050" name="Picture 2">
            <a:extLst>
              <a:ext uri="{FF2B5EF4-FFF2-40B4-BE49-F238E27FC236}">
                <a16:creationId xmlns:a16="http://schemas.microsoft.com/office/drawing/2014/main" id="{5A220920-1C22-2A4A-55A5-521CDAF9131F}"/>
              </a:ext>
            </a:extLst>
          </p:cNvPr>
          <p:cNvPicPr>
            <a:picLocks noChangeAspect="1" noChangeArrowheads="1"/>
          </p:cNvPicPr>
          <p:nvPr/>
        </p:nvPicPr>
        <p:blipFill>
          <a:blip r:embed="rId6"/>
          <a:srcRect/>
          <a:stretch/>
        </p:blipFill>
        <p:spPr bwMode="auto">
          <a:xfrm>
            <a:off x="1264498" y="2884223"/>
            <a:ext cx="4404730" cy="24776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25146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סוגי תווכים (נחושת, אופטי, רדיו)</a:t>
            </a:r>
          </a:p>
          <a:p>
            <a:pPr algn="r" rtl="1">
              <a:lnSpc>
                <a:spcPct val="150000"/>
              </a:lnSpc>
            </a:pPr>
            <a:r>
              <a:rPr lang="he-IL" sz="1200" b="1" dirty="0">
                <a:latin typeface="Arial" panose="020B0604020202020204" pitchFamily="34" charset="0"/>
                <a:cs typeface="Arial" panose="020B0604020202020204" pitchFamily="34" charset="0"/>
              </a:rPr>
              <a:t>הטכנולוגיה של היום מאפשרת העברת מידע בשיטות שונות: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גלים אלקטרומגנטיים (אלחוטי ולווין)</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זרם חשמלי</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גלים אופטיים</a:t>
            </a:r>
            <a:endParaRPr lang="en-US" sz="1200" dirty="0">
              <a:latin typeface="Arial" panose="020B0604020202020204" pitchFamily="34" charset="0"/>
              <a:cs typeface="Arial" panose="020B0604020202020204" pitchFamily="34" charset="0"/>
            </a:endParaRPr>
          </a:p>
          <a:p>
            <a:pPr algn="r" rtl="1">
              <a:lnSpc>
                <a:spcPct val="150000"/>
              </a:lnSpc>
            </a:pPr>
            <a:endParaRPr lang="en-US"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כשרוצים להעריך כמה זמן ייקח להגיע למקום ניקח בחשבון גורמים רבים: כמה נתיבים יש בכביש? </a:t>
            </a:r>
            <a:r>
              <a:rPr lang="en-US" sz="1200" dirty="0">
                <a:latin typeface="Arial" panose="020B0604020202020204" pitchFamily="34" charset="0"/>
                <a:cs typeface="Arial" panose="020B0604020202020204" pitchFamily="34" charset="0"/>
              </a:rPr>
              <a:t>)</a:t>
            </a:r>
            <a:r>
              <a:rPr lang="he-IL" sz="1200" dirty="0">
                <a:latin typeface="Arial" panose="020B0604020202020204" pitchFamily="34" charset="0"/>
                <a:cs typeface="Arial" panose="020B0604020202020204" pitchFamily="34" charset="0"/>
              </a:rPr>
              <a:t>וברשת – מהו רוחב הפס?</a:t>
            </a:r>
            <a:r>
              <a:rPr lang="en-US" sz="1200" dirty="0">
                <a:latin typeface="Arial" panose="020B0604020202020204" pitchFamily="34" charset="0"/>
                <a:cs typeface="Arial" panose="020B0604020202020204" pitchFamily="34" charset="0"/>
              </a:rPr>
              <a:t>(</a:t>
            </a:r>
            <a:r>
              <a:rPr lang="he-IL" sz="1200" dirty="0">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 </a:t>
            </a:r>
            <a:r>
              <a:rPr lang="he-IL" sz="1200" dirty="0">
                <a:latin typeface="Arial" panose="020B0604020202020204" pitchFamily="34" charset="0"/>
                <a:cs typeface="Arial" panose="020B0604020202020204" pitchFamily="34" charset="0"/>
              </a:rPr>
              <a:t>עד כמה הכבישים עמוסים? </a:t>
            </a:r>
            <a:r>
              <a:rPr lang="en-US" sz="1200" dirty="0">
                <a:latin typeface="Arial" panose="020B0604020202020204" pitchFamily="34" charset="0"/>
                <a:cs typeface="Arial" panose="020B0604020202020204" pitchFamily="34" charset="0"/>
              </a:rPr>
              <a:t>)</a:t>
            </a:r>
            <a:r>
              <a:rPr lang="he-IL" sz="1200" dirty="0">
                <a:latin typeface="Arial" panose="020B0604020202020204" pitchFamily="34" charset="0"/>
                <a:cs typeface="Arial" panose="020B0604020202020204" pitchFamily="34" charset="0"/>
              </a:rPr>
              <a:t>וברשת </a:t>
            </a:r>
            <a:r>
              <a:rPr lang="en-US" sz="1200" dirty="0">
                <a:latin typeface="Arial" panose="020B0604020202020204" pitchFamily="34" charset="0"/>
                <a:cs typeface="Arial" panose="020B0604020202020204" pitchFamily="34" charset="0"/>
              </a:rPr>
              <a:t>-</a:t>
            </a:r>
            <a:r>
              <a:rPr lang="he-IL" sz="1200" dirty="0">
                <a:latin typeface="Arial" panose="020B0604020202020204" pitchFamily="34" charset="0"/>
                <a:cs typeface="Arial" panose="020B0604020202020204" pitchFamily="34" charset="0"/>
              </a:rPr>
              <a:t> מהו עומס המשתמשים הצפוי?</a:t>
            </a:r>
            <a:r>
              <a:rPr lang="en-US" sz="1200" dirty="0">
                <a:latin typeface="Arial" panose="020B0604020202020204" pitchFamily="34" charset="0"/>
                <a:cs typeface="Arial" panose="020B0604020202020204" pitchFamily="34" charset="0"/>
              </a:rPr>
              <a:t>(</a:t>
            </a:r>
            <a:r>
              <a:rPr lang="he-IL" sz="1200" dirty="0">
                <a:latin typeface="Arial" panose="020B0604020202020204" pitchFamily="34" charset="0"/>
                <a:cs typeface="Arial" panose="020B0604020202020204" pitchFamily="34" charset="0"/>
              </a:rPr>
              <a:t>, איזה סוג כבישים יש ליעד - כבישי עפר? אספלט? (וברשת – מהו התווך?)</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כבלי נחושת: </a:t>
            </a:r>
            <a:r>
              <a:rPr lang="he-IL" sz="1200" dirty="0">
                <a:latin typeface="Arial" panose="020B0604020202020204" pitchFamily="34" charset="0"/>
                <a:cs typeface="Arial" panose="020B0604020202020204" pitchFamily="34" charset="0"/>
              </a:rPr>
              <a:t>איטיים מכבל אופטי, מחירים נמוכים, התקנה פשוטה, עמידות מכנית גבוהה</a:t>
            </a:r>
          </a:p>
          <a:p>
            <a:pPr algn="r" rtl="1">
              <a:lnSpc>
                <a:spcPct val="150000"/>
              </a:lnSpc>
            </a:pPr>
            <a:r>
              <a:rPr lang="he-IL" sz="1200" b="1" dirty="0">
                <a:latin typeface="Arial" panose="020B0604020202020204" pitchFamily="34" charset="0"/>
                <a:cs typeface="Arial" panose="020B0604020202020204" pitchFamily="34" charset="0"/>
              </a:rPr>
              <a:t>אופטיקה: </a:t>
            </a:r>
            <a:r>
              <a:rPr lang="he-IL" sz="1200" dirty="0">
                <a:latin typeface="Arial" panose="020B0604020202020204" pitchFamily="34" charset="0"/>
                <a:cs typeface="Arial" panose="020B0604020202020204" pitchFamily="34" charset="0"/>
              </a:rPr>
              <a:t>טווחים ארוכים, מהירויות על, עמידה להפרעות</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050" name="Picture 2">
            <a:extLst>
              <a:ext uri="{FF2B5EF4-FFF2-40B4-BE49-F238E27FC236}">
                <a16:creationId xmlns:a16="http://schemas.microsoft.com/office/drawing/2014/main" id="{5A220920-1C22-2A4A-55A5-521CDAF9131F}"/>
              </a:ext>
            </a:extLst>
          </p:cNvPr>
          <p:cNvPicPr>
            <a:picLocks noChangeAspect="1" noChangeArrowheads="1"/>
          </p:cNvPicPr>
          <p:nvPr/>
        </p:nvPicPr>
        <p:blipFill>
          <a:blip r:embed="rId6"/>
          <a:srcRect/>
          <a:stretch/>
        </p:blipFill>
        <p:spPr bwMode="auto">
          <a:xfrm>
            <a:off x="1608153" y="2884223"/>
            <a:ext cx="3717420" cy="24776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98206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חומת אש </a:t>
            </a:r>
            <a:r>
              <a:rPr lang="en-US" sz="1800" b="1" dirty="0">
                <a:solidFill>
                  <a:srgbClr val="92D050"/>
                </a:solidFill>
                <a:latin typeface="Arial" panose="020B0604020202020204" pitchFamily="34" charset="0"/>
                <a:cs typeface="Arial" panose="020B0604020202020204" pitchFamily="34" charset="0"/>
              </a:rPr>
              <a:t>Firewall</a:t>
            </a:r>
            <a:endParaRPr lang="he-IL"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חומת אש היא רכיב אבטחת מידע השולט על המידע שנכנס ויוצא ,חומת אש יכולה להיות ממומשת כתוכנה, חומרה או שניהם.</a:t>
            </a:r>
          </a:p>
          <a:p>
            <a:pPr algn="r" rtl="1">
              <a:lnSpc>
                <a:spcPct val="150000"/>
              </a:lnSpc>
            </a:pPr>
            <a:r>
              <a:rPr lang="he-IL" sz="1200" dirty="0">
                <a:latin typeface="Arial" panose="020B0604020202020204" pitchFamily="34" charset="0"/>
                <a:cs typeface="Arial" panose="020B0604020202020204" pitchFamily="34" charset="0"/>
              </a:rPr>
              <a:t>חומת אש יכולה: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לחסום ערוצים (</a:t>
            </a:r>
            <a:r>
              <a:rPr lang="en-US" sz="1200" dirty="0">
                <a:latin typeface="Arial" panose="020B0604020202020204" pitchFamily="34" charset="0"/>
                <a:cs typeface="Arial" panose="020B0604020202020204" pitchFamily="34" charset="0"/>
              </a:rPr>
              <a:t>Ports</a:t>
            </a:r>
            <a:r>
              <a:rPr lang="he-IL" sz="1200" dirty="0">
                <a:latin typeface="Arial" panose="020B0604020202020204" pitchFamily="34" charset="0"/>
                <a:cs typeface="Arial" panose="020B0604020202020204" pitchFamily="34" charset="0"/>
              </a:rPr>
              <a:t>) או פרוטוקולים מסוימים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לנתח חבילות מידע ולהחליט האם לאפשר להן לעבור (למשל לחסום כניסת וירוס שזוהה או לאסור על שליחת מידע מסווג)</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לחסום כניסת מידע ממקור מסוים (מחשב או רשת)</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במערכת ההפעלה חלונות ישנה חומת אש מובנית בסיסית וגם חומת אש עם הגדרות מתקדמות.</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050" name="Picture 2">
            <a:extLst>
              <a:ext uri="{FF2B5EF4-FFF2-40B4-BE49-F238E27FC236}">
                <a16:creationId xmlns:a16="http://schemas.microsoft.com/office/drawing/2014/main" id="{5A220920-1C22-2A4A-55A5-521CDAF9131F}"/>
              </a:ext>
            </a:extLst>
          </p:cNvPr>
          <p:cNvPicPr>
            <a:picLocks noChangeAspect="1" noChangeArrowheads="1"/>
          </p:cNvPicPr>
          <p:nvPr/>
        </p:nvPicPr>
        <p:blipFill>
          <a:blip r:embed="rId6"/>
          <a:srcRect/>
          <a:stretch/>
        </p:blipFill>
        <p:spPr bwMode="auto">
          <a:xfrm>
            <a:off x="1271143" y="3059394"/>
            <a:ext cx="4242402" cy="2121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7061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en-US" sz="1800" b="1" dirty="0">
                <a:solidFill>
                  <a:srgbClr val="92D050"/>
                </a:solidFill>
                <a:latin typeface="Arial" panose="020B0604020202020204" pitchFamily="34" charset="0"/>
                <a:cs typeface="Arial" panose="020B0604020202020204" pitchFamily="34" charset="0"/>
              </a:rPr>
              <a:t>Demilitarized Zone</a:t>
            </a:r>
            <a:endParaRPr lang="he-IL"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אזור המופרד בין שתי חומות אש, במטרה לאפשר גישה חלקית למידע (למשל ללקוחות מורשים).</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ה-</a:t>
            </a:r>
            <a:r>
              <a:rPr lang="en-US" sz="1200" dirty="0">
                <a:latin typeface="Arial" panose="020B0604020202020204" pitchFamily="34" charset="0"/>
                <a:cs typeface="Arial" panose="020B0604020202020204" pitchFamily="34" charset="0"/>
              </a:rPr>
              <a:t>DMZ</a:t>
            </a:r>
            <a:r>
              <a:rPr lang="he-IL" sz="1200" dirty="0">
                <a:latin typeface="Arial" panose="020B0604020202020204" pitchFamily="34" charset="0"/>
                <a:cs typeface="Arial" panose="020B0604020202020204" pitchFamily="34" charset="0"/>
              </a:rPr>
              <a:t> הוא למעשה האזור אליו ניתן לגשת מרשת האינטרנט ושם ימוקמו השרתים, אותם הארגון יכול להרשות לעצמו לחשוף. הרשת הפנימית תהיה מוגנת באמצעות </a:t>
            </a:r>
            <a:r>
              <a:rPr lang="en-US" sz="1200" dirty="0">
                <a:latin typeface="Arial" panose="020B0604020202020204" pitchFamily="34" charset="0"/>
                <a:cs typeface="Arial" panose="020B0604020202020204" pitchFamily="34" charset="0"/>
              </a:rPr>
              <a:t>Firewall</a:t>
            </a:r>
            <a:r>
              <a:rPr lang="he-IL" sz="1200" dirty="0">
                <a:latin typeface="Arial" panose="020B0604020202020204" pitchFamily="34" charset="0"/>
                <a:cs typeface="Arial" panose="020B0604020202020204" pitchFamily="34" charset="0"/>
              </a:rPr>
              <a:t>, ולא יהיה לה מגע ישיר לאינטרנט.</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050" name="Picture 2">
            <a:extLst>
              <a:ext uri="{FF2B5EF4-FFF2-40B4-BE49-F238E27FC236}">
                <a16:creationId xmlns:a16="http://schemas.microsoft.com/office/drawing/2014/main" id="{5A220920-1C22-2A4A-55A5-521CDAF9131F}"/>
              </a:ext>
            </a:extLst>
          </p:cNvPr>
          <p:cNvPicPr>
            <a:picLocks noChangeAspect="1" noChangeArrowheads="1"/>
          </p:cNvPicPr>
          <p:nvPr/>
        </p:nvPicPr>
        <p:blipFill>
          <a:blip r:embed="rId6"/>
          <a:srcRect/>
          <a:stretch/>
        </p:blipFill>
        <p:spPr bwMode="auto">
          <a:xfrm>
            <a:off x="1271143" y="3383364"/>
            <a:ext cx="4242402" cy="14732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62880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en-US" sz="1800" b="1" dirty="0">
                <a:solidFill>
                  <a:srgbClr val="92D050"/>
                </a:solidFill>
                <a:latin typeface="Arial" panose="020B0604020202020204" pitchFamily="34" charset="0"/>
                <a:cs typeface="Arial" panose="020B0604020202020204" pitchFamily="34" charset="0"/>
              </a:rPr>
              <a:t>Load Balancer</a:t>
            </a:r>
            <a:r>
              <a:rPr lang="he-IL" sz="1800" b="1" dirty="0">
                <a:solidFill>
                  <a:srgbClr val="92D050"/>
                </a:solidFill>
                <a:latin typeface="Arial" panose="020B0604020202020204" pitchFamily="34" charset="0"/>
                <a:cs typeface="Arial" panose="020B0604020202020204" pitchFamily="34" charset="0"/>
              </a:rPr>
              <a:t> וחוות שרתים</a:t>
            </a:r>
          </a:p>
          <a:p>
            <a:pPr algn="r" rtl="1">
              <a:lnSpc>
                <a:spcPct val="150000"/>
              </a:lnSpc>
            </a:pPr>
            <a:r>
              <a:rPr lang="he-IL" sz="1200" dirty="0">
                <a:latin typeface="Arial" panose="020B0604020202020204" pitchFamily="34" charset="0"/>
                <a:cs typeface="Arial" panose="020B0604020202020204" pitchFamily="34" charset="0"/>
              </a:rPr>
              <a:t>כאשר יש הרבה מכשירי קצה ושרת אחד - לפעמים השרת אינו מספיק כדי לענות על כל הבקשות ונצטרך להוסיף שרתים אוסף השרתים המיועד למטרה זהה נקרא חוות שרתים: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ניתוב הבקשות בין השרתים, נעשה על ידי </a:t>
            </a:r>
            <a:r>
              <a:rPr lang="en-US" sz="1200" dirty="0">
                <a:latin typeface="Arial" panose="020B0604020202020204" pitchFamily="34" charset="0"/>
                <a:cs typeface="Arial" panose="020B0604020202020204" pitchFamily="34" charset="0"/>
              </a:rPr>
              <a:t>Load Balancer</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a:t>
            </a:r>
            <a:r>
              <a:rPr lang="en-US" sz="1200" dirty="0">
                <a:latin typeface="Arial" panose="020B0604020202020204" pitchFamily="34" charset="0"/>
                <a:cs typeface="Arial" panose="020B0604020202020204" pitchFamily="34" charset="0"/>
              </a:rPr>
              <a:t>Load Balancer</a:t>
            </a:r>
            <a:r>
              <a:rPr lang="he-IL" sz="1200" dirty="0">
                <a:latin typeface="Arial" panose="020B0604020202020204" pitchFamily="34" charset="0"/>
                <a:cs typeface="Arial" panose="020B0604020202020204" pitchFamily="34" charset="0"/>
              </a:rPr>
              <a:t> בודק איזה שרת הכי פנוי ומנתב אליו את הבקשה</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050" name="Picture 2">
            <a:extLst>
              <a:ext uri="{FF2B5EF4-FFF2-40B4-BE49-F238E27FC236}">
                <a16:creationId xmlns:a16="http://schemas.microsoft.com/office/drawing/2014/main" id="{5A220920-1C22-2A4A-55A5-521CDAF9131F}"/>
              </a:ext>
            </a:extLst>
          </p:cNvPr>
          <p:cNvPicPr>
            <a:picLocks noChangeAspect="1" noChangeArrowheads="1"/>
          </p:cNvPicPr>
          <p:nvPr/>
        </p:nvPicPr>
        <p:blipFill>
          <a:blip r:embed="rId6"/>
          <a:srcRect/>
          <a:stretch/>
        </p:blipFill>
        <p:spPr bwMode="auto">
          <a:xfrm>
            <a:off x="1050521" y="2691634"/>
            <a:ext cx="3962009" cy="28628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9861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מהי רשת תקשורת מחשבים</a:t>
            </a:r>
          </a:p>
          <a:p>
            <a:pPr algn="r" rtl="1">
              <a:lnSpc>
                <a:spcPct val="150000"/>
              </a:lnSpc>
            </a:pPr>
            <a:r>
              <a:rPr lang="he-IL" sz="1200" dirty="0">
                <a:latin typeface="Arial" panose="020B0604020202020204" pitchFamily="34" charset="0"/>
                <a:cs typeface="Arial" panose="020B0604020202020204" pitchFamily="34" charset="0"/>
              </a:rPr>
              <a:t>רשת היא מערכת העברת מידע אינטראקטיבית מכל סוג שהוא. קיימות רשתות של חיישנים וסיבי עצבים בגוף, ישנן רשתות מידע ובידור המציגות תכנים על מכשירי טלוויזיה. רשתות העברת המידע הן התשתית הכבישים והאוטוסטרדות של החברות בעידן המודרני.</a:t>
            </a:r>
          </a:p>
          <a:p>
            <a:pPr algn="r" rtl="1">
              <a:lnSpc>
                <a:spcPct val="150000"/>
              </a:lnSpc>
            </a:pPr>
            <a:r>
              <a:rPr lang="he-IL" sz="1200" dirty="0">
                <a:latin typeface="Arial" panose="020B0604020202020204" pitchFamily="34" charset="0"/>
                <a:cs typeface="Arial" panose="020B0604020202020204" pitchFamily="34" charset="0"/>
              </a:rPr>
              <a:t>רשתות תקשורת מחשבים - מעבירות מידע בין מחשבים שונים ובין מחשבים לבין הציוד ההיקפי שלהם. תחום הרשת נקבע בהתאם לגודל הארגון ובהתאם למרחק הגיאוגרפי בין משתמשים ברשת. תכנון הרשת ומרכיביה הפיסיים נקבע בהתאם לתחום.</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300" b="1" dirty="0">
                <a:latin typeface="Arial" panose="020B0604020202020204" pitchFamily="34" charset="0"/>
                <a:cs typeface="Arial" panose="020B0604020202020204" pitchFamily="34" charset="0"/>
              </a:rPr>
              <a:t>תחומי רשת עיקרים: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רשת פרטית בה כל ההתקנים מחוברים למחשב יחיד - </a:t>
            </a:r>
            <a:r>
              <a:rPr lang="en-US" sz="1200" dirty="0">
                <a:latin typeface="Arial" panose="020B0604020202020204" pitchFamily="34" charset="0"/>
                <a:cs typeface="Arial" panose="020B0604020202020204" pitchFamily="34" charset="0"/>
              </a:rPr>
              <a:t>PAN</a:t>
            </a:r>
            <a:r>
              <a:rPr lang="he-IL" sz="1200" dirty="0">
                <a:latin typeface="Arial" panose="020B0604020202020204" pitchFamily="34" charset="0"/>
                <a:cs typeface="Arial" panose="020B0604020202020204" pitchFamily="34" charset="0"/>
              </a:rPr>
              <a:t> (</a:t>
            </a:r>
            <a:r>
              <a:rPr lang="en-US" sz="1200" dirty="0">
                <a:latin typeface="Arial" panose="020B0604020202020204" pitchFamily="34" charset="0"/>
                <a:cs typeface="Arial" panose="020B0604020202020204" pitchFamily="34" charset="0"/>
              </a:rPr>
              <a:t>Personal Area Network</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רשת תקשורת מקומית - </a:t>
            </a:r>
            <a:r>
              <a:rPr lang="en-US" sz="1200" dirty="0">
                <a:latin typeface="Arial" panose="020B0604020202020204" pitchFamily="34" charset="0"/>
                <a:cs typeface="Arial" panose="020B0604020202020204" pitchFamily="34" charset="0"/>
              </a:rPr>
              <a:t>LAN</a:t>
            </a:r>
            <a:r>
              <a:rPr lang="he-IL" sz="1200" dirty="0">
                <a:latin typeface="Arial" panose="020B0604020202020204" pitchFamily="34" charset="0"/>
                <a:cs typeface="Arial" panose="020B0604020202020204" pitchFamily="34" charset="0"/>
              </a:rPr>
              <a:t> (</a:t>
            </a:r>
            <a:r>
              <a:rPr lang="en-US" sz="1200" dirty="0">
                <a:latin typeface="Arial" panose="020B0604020202020204" pitchFamily="34" charset="0"/>
                <a:cs typeface="Arial" panose="020B0604020202020204" pitchFamily="34" charset="0"/>
              </a:rPr>
              <a:t>Local Area Network</a:t>
            </a:r>
            <a:r>
              <a:rPr lang="he-IL"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רשת תקשורת עירונית - </a:t>
            </a:r>
            <a:r>
              <a:rPr lang="en-US" sz="1200" dirty="0">
                <a:latin typeface="Arial" panose="020B0604020202020204" pitchFamily="34" charset="0"/>
                <a:cs typeface="Arial" panose="020B0604020202020204" pitchFamily="34" charset="0"/>
              </a:rPr>
              <a:t>MAN</a:t>
            </a:r>
            <a:r>
              <a:rPr lang="he-IL" sz="1200" dirty="0">
                <a:latin typeface="Arial" panose="020B0604020202020204" pitchFamily="34" charset="0"/>
                <a:cs typeface="Arial" panose="020B0604020202020204" pitchFamily="34" charset="0"/>
              </a:rPr>
              <a:t> (</a:t>
            </a:r>
            <a:r>
              <a:rPr lang="en-US" sz="1200" dirty="0">
                <a:latin typeface="Arial" panose="020B0604020202020204" pitchFamily="34" charset="0"/>
                <a:cs typeface="Arial" panose="020B0604020202020204" pitchFamily="34" charset="0"/>
              </a:rPr>
              <a:t>Metropolitan Area Network</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רשת תקשורת מרחבית - </a:t>
            </a:r>
            <a:r>
              <a:rPr lang="en-US" sz="1200" dirty="0">
                <a:latin typeface="Arial" panose="020B0604020202020204" pitchFamily="34" charset="0"/>
                <a:cs typeface="Arial" panose="020B0604020202020204" pitchFamily="34" charset="0"/>
              </a:rPr>
              <a:t>WAN</a:t>
            </a:r>
            <a:r>
              <a:rPr lang="he-IL" sz="1200" dirty="0">
                <a:latin typeface="Arial" panose="020B0604020202020204" pitchFamily="34" charset="0"/>
                <a:cs typeface="Arial" panose="020B0604020202020204" pitchFamily="34" charset="0"/>
              </a:rPr>
              <a:t> </a:t>
            </a:r>
            <a:r>
              <a:rPr lang="en-US" sz="1200" dirty="0">
                <a:latin typeface="Arial" panose="020B0604020202020204" pitchFamily="34" charset="0"/>
                <a:cs typeface="Arial" panose="020B0604020202020204" pitchFamily="34" charset="0"/>
              </a:rPr>
              <a:t>Wide Area Network)</a:t>
            </a:r>
            <a:r>
              <a:rPr lang="he-IL" sz="1200" dirty="0">
                <a:latin typeface="Arial" panose="020B0604020202020204" pitchFamily="34" charset="0"/>
                <a:cs typeface="Arial" panose="020B0604020202020204" pitchFamily="34" charset="0"/>
              </a:rPr>
              <a:t>)</a:t>
            </a:r>
          </a:p>
        </p:txBody>
      </p:sp>
      <p:pic>
        <p:nvPicPr>
          <p:cNvPr id="4" name="Picture 3">
            <a:extLst>
              <a:ext uri="{FF2B5EF4-FFF2-40B4-BE49-F238E27FC236}">
                <a16:creationId xmlns:a16="http://schemas.microsoft.com/office/drawing/2014/main" id="{9C1AEE87-FD50-573B-848B-145BCEF22F55}"/>
              </a:ext>
            </a:extLst>
          </p:cNvPr>
          <p:cNvPicPr>
            <a:picLocks noChangeAspect="1"/>
          </p:cNvPicPr>
          <p:nvPr/>
        </p:nvPicPr>
        <p:blipFill>
          <a:blip r:embed="rId4"/>
          <a:srcRect/>
          <a:stretch/>
        </p:blipFill>
        <p:spPr>
          <a:xfrm>
            <a:off x="516926" y="2555358"/>
            <a:ext cx="5029200" cy="3135391"/>
          </a:xfrm>
          <a:prstGeom prst="rect">
            <a:avLst/>
          </a:prstGeom>
        </p:spPr>
      </p:pic>
    </p:spTree>
    <p:extLst>
      <p:ext uri="{BB962C8B-B14F-4D97-AF65-F5344CB8AC3E}">
        <p14:creationId xmlns:p14="http://schemas.microsoft.com/office/powerpoint/2010/main" val="34030928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תחומי רשת עיקרים</a:t>
            </a:r>
          </a:p>
          <a:p>
            <a:pPr algn="r" rtl="1">
              <a:lnSpc>
                <a:spcPct val="150000"/>
              </a:lnSpc>
            </a:pPr>
            <a:r>
              <a:rPr lang="he-IL" sz="1200" b="1" dirty="0">
                <a:latin typeface="Arial" panose="020B0604020202020204" pitchFamily="34" charset="0"/>
                <a:cs typeface="Arial" panose="020B0604020202020204" pitchFamily="34" charset="0"/>
              </a:rPr>
              <a:t>רשת פרטית - </a:t>
            </a:r>
            <a:r>
              <a:rPr lang="en-US" sz="1200" b="1" dirty="0">
                <a:latin typeface="Arial" panose="020B0604020202020204" pitchFamily="34" charset="0"/>
                <a:cs typeface="Arial" panose="020B0604020202020204" pitchFamily="34" charset="0"/>
              </a:rPr>
              <a:t>PAN (Personal Area Network)</a:t>
            </a:r>
          </a:p>
          <a:p>
            <a:pPr algn="r" rtl="1">
              <a:lnSpc>
                <a:spcPct val="150000"/>
              </a:lnSpc>
            </a:pPr>
            <a:r>
              <a:rPr lang="he-IL" sz="1200" dirty="0">
                <a:latin typeface="Arial" panose="020B0604020202020204" pitchFamily="34" charset="0"/>
                <a:cs typeface="Arial" panose="020B0604020202020204" pitchFamily="34" charset="0"/>
              </a:rPr>
              <a:t>היא רשת מחשבים בה אדם אחד עושה שימוש בכל הרכיבים ברשת. לדוגמה: במחשב אישי מתקיימת רשת אישית בין כל הרכיבים המצויים בתוך המארז, לעכבר, מקלדת, מסך. רשת כזו היא מוגבלת למדי, אך כאשר היא מכילה גם, למשל, מחשב כף יד - המתחבר למחשב האישי ומתקשר אתו - זו היא כבר רשת לכל דבר.</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רשת תקשורת מקומית - </a:t>
            </a:r>
            <a:r>
              <a:rPr lang="en-US" sz="1200" b="1" dirty="0">
                <a:latin typeface="Arial" panose="020B0604020202020204" pitchFamily="34" charset="0"/>
                <a:cs typeface="Arial" panose="020B0604020202020204" pitchFamily="34" charset="0"/>
              </a:rPr>
              <a:t>LAN</a:t>
            </a:r>
            <a:r>
              <a:rPr lang="he-IL" sz="1200" b="1" dirty="0">
                <a:latin typeface="Arial" panose="020B0604020202020204" pitchFamily="34" charset="0"/>
                <a:cs typeface="Arial" panose="020B0604020202020204" pitchFamily="34" charset="0"/>
              </a:rPr>
              <a:t> (</a:t>
            </a:r>
            <a:r>
              <a:rPr lang="en-US" sz="1200" b="1" dirty="0">
                <a:latin typeface="Arial" panose="020B0604020202020204" pitchFamily="34" charset="0"/>
                <a:cs typeface="Arial" panose="020B0604020202020204" pitchFamily="34" charset="0"/>
              </a:rPr>
              <a:t>Local Area Network</a:t>
            </a:r>
            <a:r>
              <a:rPr lang="he-IL" sz="1200" b="1" dirty="0">
                <a:latin typeface="Arial" panose="020B0604020202020204" pitchFamily="34" charset="0"/>
                <a:cs typeface="Arial" panose="020B0604020202020204" pitchFamily="34" charset="0"/>
              </a:rPr>
              <a:t>)</a:t>
            </a:r>
            <a:endParaRPr lang="en-US" sz="1200" b="1"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היא רשת מחשבים המתפרסת על אזור גאוגרפי מוגבל (עד אלפים בודדים של מטרים רבועים), בדרך כלל בתוך בניין אחד, או בניינים סמוכים, בשונה מרשת אישית, רשת עירונית או רשת אזורית. למרות שרוחב הפס הכולל של רשת מקומית הוא נמוך ביחס לרשת אזורית, הגישה בין צרכנים שונים שמחוברים לאותה רשת מקומית היא בדרך כלל ברוחב פס גדול יותר מהגישה לצרכנים מחוץ לרשת המקומית, כלומר ברשת אזורית או עירונית.</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1907"/>
                <a:ext cx="110160" cy="84240"/>
              </a:xfrm>
              <a:prstGeom prst="rect">
                <a:avLst/>
              </a:prstGeom>
            </p:spPr>
          </p:pic>
        </mc:Fallback>
      </mc:AlternateContent>
      <p:grpSp>
        <p:nvGrpSpPr>
          <p:cNvPr id="21" name="Group 20">
            <a:extLst>
              <a:ext uri="{FF2B5EF4-FFF2-40B4-BE49-F238E27FC236}">
                <a16:creationId xmlns:a16="http://schemas.microsoft.com/office/drawing/2014/main" id="{57137305-44B9-AB73-0394-AB525FAAB725}"/>
              </a:ext>
            </a:extLst>
          </p:cNvPr>
          <p:cNvGrpSpPr/>
          <p:nvPr/>
        </p:nvGrpSpPr>
        <p:grpSpPr>
          <a:xfrm>
            <a:off x="516926" y="2934512"/>
            <a:ext cx="5029200" cy="2377082"/>
            <a:chOff x="516926" y="2934512"/>
            <a:chExt cx="5029200" cy="2377082"/>
          </a:xfrm>
        </p:grpSpPr>
        <p:pic>
          <p:nvPicPr>
            <p:cNvPr id="4" name="Picture 3">
              <a:extLst>
                <a:ext uri="{FF2B5EF4-FFF2-40B4-BE49-F238E27FC236}">
                  <a16:creationId xmlns:a16="http://schemas.microsoft.com/office/drawing/2014/main" id="{9C1AEE87-FD50-573B-848B-145BCEF22F55}"/>
                </a:ext>
              </a:extLst>
            </p:cNvPr>
            <p:cNvPicPr>
              <a:picLocks noChangeAspect="1"/>
            </p:cNvPicPr>
            <p:nvPr/>
          </p:nvPicPr>
          <p:blipFill>
            <a:blip r:embed="rId6"/>
            <a:srcRect/>
            <a:stretch/>
          </p:blipFill>
          <p:spPr>
            <a:xfrm>
              <a:off x="516926" y="2934512"/>
              <a:ext cx="5029200" cy="2377082"/>
            </a:xfrm>
            <a:prstGeom prst="rect">
              <a:avLst/>
            </a:prstGeom>
          </p:spPr>
        </p:pic>
        <p:grpSp>
          <p:nvGrpSpPr>
            <p:cNvPr id="20" name="Group 19">
              <a:extLst>
                <a:ext uri="{FF2B5EF4-FFF2-40B4-BE49-F238E27FC236}">
                  <a16:creationId xmlns:a16="http://schemas.microsoft.com/office/drawing/2014/main" id="{80FB6E50-F581-38AA-2A2B-5E447108BCE4}"/>
                </a:ext>
              </a:extLst>
            </p:cNvPr>
            <p:cNvGrpSpPr/>
            <p:nvPr/>
          </p:nvGrpSpPr>
          <p:grpSpPr>
            <a:xfrm>
              <a:off x="3393784" y="3575227"/>
              <a:ext cx="896400" cy="58680"/>
              <a:chOff x="3393784" y="3575227"/>
              <a:chExt cx="896400" cy="58680"/>
            </a:xfrm>
          </p:grpSpPr>
          <mc:AlternateContent xmlns:mc="http://schemas.openxmlformats.org/markup-compatibility/2006">
            <mc:Choice xmlns:p14="http://schemas.microsoft.com/office/powerpoint/2010/main" Requires="p14">
              <p:contentPart p14:bwMode="auto" r:id="rId7">
                <p14:nvContentPartPr>
                  <p14:cNvPr id="12" name="Ink 11">
                    <a:extLst>
                      <a:ext uri="{FF2B5EF4-FFF2-40B4-BE49-F238E27FC236}">
                        <a16:creationId xmlns:a16="http://schemas.microsoft.com/office/drawing/2014/main" id="{421AFBB8-705B-B667-9BCC-964BBDE60EB6}"/>
                      </a:ext>
                    </a:extLst>
                  </p14:cNvPr>
                  <p14:cNvContentPartPr/>
                  <p14:nvPr/>
                </p14:nvContentPartPr>
                <p14:xfrm>
                  <a:off x="3393784" y="3579187"/>
                  <a:ext cx="353880" cy="54000"/>
                </p14:xfrm>
              </p:contentPart>
            </mc:Choice>
            <mc:Fallback>
              <p:pic>
                <p:nvPicPr>
                  <p:cNvPr id="12" name="Ink 11">
                    <a:extLst>
                      <a:ext uri="{FF2B5EF4-FFF2-40B4-BE49-F238E27FC236}">
                        <a16:creationId xmlns:a16="http://schemas.microsoft.com/office/drawing/2014/main" id="{421AFBB8-705B-B667-9BCC-964BBDE60EB6}"/>
                      </a:ext>
                    </a:extLst>
                  </p:cNvPr>
                  <p:cNvPicPr/>
                  <p:nvPr/>
                </p:nvPicPr>
                <p:blipFill>
                  <a:blip r:embed="rId8"/>
                  <a:stretch>
                    <a:fillRect/>
                  </a:stretch>
                </p:blipFill>
                <p:spPr>
                  <a:xfrm>
                    <a:off x="3376144" y="3561547"/>
                    <a:ext cx="389520" cy="8964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3" name="Ink 12">
                    <a:extLst>
                      <a:ext uri="{FF2B5EF4-FFF2-40B4-BE49-F238E27FC236}">
                        <a16:creationId xmlns:a16="http://schemas.microsoft.com/office/drawing/2014/main" id="{567D5DF4-AAE8-778B-E7E8-2986D28B8178}"/>
                      </a:ext>
                    </a:extLst>
                  </p14:cNvPr>
                  <p14:cNvContentPartPr/>
                  <p14:nvPr/>
                </p14:nvContentPartPr>
                <p14:xfrm>
                  <a:off x="3647584" y="3587107"/>
                  <a:ext cx="82080" cy="19080"/>
                </p14:xfrm>
              </p:contentPart>
            </mc:Choice>
            <mc:Fallback>
              <p:pic>
                <p:nvPicPr>
                  <p:cNvPr id="13" name="Ink 12">
                    <a:extLst>
                      <a:ext uri="{FF2B5EF4-FFF2-40B4-BE49-F238E27FC236}">
                        <a16:creationId xmlns:a16="http://schemas.microsoft.com/office/drawing/2014/main" id="{567D5DF4-AAE8-778B-E7E8-2986D28B8178}"/>
                      </a:ext>
                    </a:extLst>
                  </p:cNvPr>
                  <p:cNvPicPr/>
                  <p:nvPr/>
                </p:nvPicPr>
                <p:blipFill>
                  <a:blip r:embed="rId10"/>
                  <a:stretch>
                    <a:fillRect/>
                  </a:stretch>
                </p:blipFill>
                <p:spPr>
                  <a:xfrm>
                    <a:off x="3629584" y="3569467"/>
                    <a:ext cx="117720" cy="5472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4" name="Ink 13">
                    <a:extLst>
                      <a:ext uri="{FF2B5EF4-FFF2-40B4-BE49-F238E27FC236}">
                        <a16:creationId xmlns:a16="http://schemas.microsoft.com/office/drawing/2014/main" id="{CBAE8AF4-048E-0260-79A1-E457A21DE33F}"/>
                      </a:ext>
                    </a:extLst>
                  </p14:cNvPr>
                  <p14:cNvContentPartPr/>
                  <p14:nvPr/>
                </p14:nvContentPartPr>
                <p14:xfrm>
                  <a:off x="3750184" y="3605827"/>
                  <a:ext cx="103320" cy="9360"/>
                </p14:xfrm>
              </p:contentPart>
            </mc:Choice>
            <mc:Fallback>
              <p:pic>
                <p:nvPicPr>
                  <p:cNvPr id="14" name="Ink 13">
                    <a:extLst>
                      <a:ext uri="{FF2B5EF4-FFF2-40B4-BE49-F238E27FC236}">
                        <a16:creationId xmlns:a16="http://schemas.microsoft.com/office/drawing/2014/main" id="{CBAE8AF4-048E-0260-79A1-E457A21DE33F}"/>
                      </a:ext>
                    </a:extLst>
                  </p:cNvPr>
                  <p:cNvPicPr/>
                  <p:nvPr/>
                </p:nvPicPr>
                <p:blipFill>
                  <a:blip r:embed="rId12"/>
                  <a:stretch>
                    <a:fillRect/>
                  </a:stretch>
                </p:blipFill>
                <p:spPr>
                  <a:xfrm>
                    <a:off x="3732184" y="3588187"/>
                    <a:ext cx="138960" cy="450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5" name="Ink 14">
                    <a:extLst>
                      <a:ext uri="{FF2B5EF4-FFF2-40B4-BE49-F238E27FC236}">
                        <a16:creationId xmlns:a16="http://schemas.microsoft.com/office/drawing/2014/main" id="{E0777437-A48B-F35C-27FD-9AC97EB6AA53}"/>
                      </a:ext>
                    </a:extLst>
                  </p14:cNvPr>
                  <p14:cNvContentPartPr/>
                  <p14:nvPr/>
                </p14:nvContentPartPr>
                <p14:xfrm>
                  <a:off x="3749464" y="3575227"/>
                  <a:ext cx="83160" cy="39600"/>
                </p14:xfrm>
              </p:contentPart>
            </mc:Choice>
            <mc:Fallback>
              <p:pic>
                <p:nvPicPr>
                  <p:cNvPr id="15" name="Ink 14">
                    <a:extLst>
                      <a:ext uri="{FF2B5EF4-FFF2-40B4-BE49-F238E27FC236}">
                        <a16:creationId xmlns:a16="http://schemas.microsoft.com/office/drawing/2014/main" id="{E0777437-A48B-F35C-27FD-9AC97EB6AA53}"/>
                      </a:ext>
                    </a:extLst>
                  </p:cNvPr>
                  <p:cNvPicPr/>
                  <p:nvPr/>
                </p:nvPicPr>
                <p:blipFill>
                  <a:blip r:embed="rId14"/>
                  <a:stretch>
                    <a:fillRect/>
                  </a:stretch>
                </p:blipFill>
                <p:spPr>
                  <a:xfrm>
                    <a:off x="3731464" y="3557587"/>
                    <a:ext cx="118800" cy="7524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6" name="Ink 15">
                    <a:extLst>
                      <a:ext uri="{FF2B5EF4-FFF2-40B4-BE49-F238E27FC236}">
                        <a16:creationId xmlns:a16="http://schemas.microsoft.com/office/drawing/2014/main" id="{06DF832E-E2A7-53E8-0FE5-C69D4BC5E610}"/>
                      </a:ext>
                    </a:extLst>
                  </p14:cNvPr>
                  <p14:cNvContentPartPr/>
                  <p14:nvPr/>
                </p14:nvContentPartPr>
                <p14:xfrm>
                  <a:off x="3849544" y="3579547"/>
                  <a:ext cx="308880" cy="54360"/>
                </p14:xfrm>
              </p:contentPart>
            </mc:Choice>
            <mc:Fallback>
              <p:pic>
                <p:nvPicPr>
                  <p:cNvPr id="16" name="Ink 15">
                    <a:extLst>
                      <a:ext uri="{FF2B5EF4-FFF2-40B4-BE49-F238E27FC236}">
                        <a16:creationId xmlns:a16="http://schemas.microsoft.com/office/drawing/2014/main" id="{06DF832E-E2A7-53E8-0FE5-C69D4BC5E610}"/>
                      </a:ext>
                    </a:extLst>
                  </p:cNvPr>
                  <p:cNvPicPr/>
                  <p:nvPr/>
                </p:nvPicPr>
                <p:blipFill>
                  <a:blip r:embed="rId16"/>
                  <a:stretch>
                    <a:fillRect/>
                  </a:stretch>
                </p:blipFill>
                <p:spPr>
                  <a:xfrm>
                    <a:off x="3831544" y="3561547"/>
                    <a:ext cx="344520" cy="900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8" name="Ink 17">
                    <a:extLst>
                      <a:ext uri="{FF2B5EF4-FFF2-40B4-BE49-F238E27FC236}">
                        <a16:creationId xmlns:a16="http://schemas.microsoft.com/office/drawing/2014/main" id="{5BD47470-F528-44D8-2B0A-517293808C97}"/>
                      </a:ext>
                    </a:extLst>
                  </p14:cNvPr>
                  <p14:cNvContentPartPr/>
                  <p14:nvPr/>
                </p14:nvContentPartPr>
                <p14:xfrm>
                  <a:off x="4187224" y="3623107"/>
                  <a:ext cx="78840" cy="360"/>
                </p14:xfrm>
              </p:contentPart>
            </mc:Choice>
            <mc:Fallback>
              <p:pic>
                <p:nvPicPr>
                  <p:cNvPr id="18" name="Ink 17">
                    <a:extLst>
                      <a:ext uri="{FF2B5EF4-FFF2-40B4-BE49-F238E27FC236}">
                        <a16:creationId xmlns:a16="http://schemas.microsoft.com/office/drawing/2014/main" id="{5BD47470-F528-44D8-2B0A-517293808C97}"/>
                      </a:ext>
                    </a:extLst>
                  </p:cNvPr>
                  <p:cNvPicPr/>
                  <p:nvPr/>
                </p:nvPicPr>
                <p:blipFill>
                  <a:blip r:embed="rId18"/>
                  <a:stretch>
                    <a:fillRect/>
                  </a:stretch>
                </p:blipFill>
                <p:spPr>
                  <a:xfrm>
                    <a:off x="4169224" y="3605107"/>
                    <a:ext cx="11448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9" name="Ink 18">
                    <a:extLst>
                      <a:ext uri="{FF2B5EF4-FFF2-40B4-BE49-F238E27FC236}">
                        <a16:creationId xmlns:a16="http://schemas.microsoft.com/office/drawing/2014/main" id="{732D1BCF-F205-9FC2-A6B8-5A2455B9C460}"/>
                      </a:ext>
                    </a:extLst>
                  </p14:cNvPr>
                  <p14:cNvContentPartPr/>
                  <p14:nvPr/>
                </p14:nvContentPartPr>
                <p14:xfrm>
                  <a:off x="3969064" y="3579547"/>
                  <a:ext cx="321120" cy="43560"/>
                </p14:xfrm>
              </p:contentPart>
            </mc:Choice>
            <mc:Fallback>
              <p:pic>
                <p:nvPicPr>
                  <p:cNvPr id="19" name="Ink 18">
                    <a:extLst>
                      <a:ext uri="{FF2B5EF4-FFF2-40B4-BE49-F238E27FC236}">
                        <a16:creationId xmlns:a16="http://schemas.microsoft.com/office/drawing/2014/main" id="{732D1BCF-F205-9FC2-A6B8-5A2455B9C460}"/>
                      </a:ext>
                    </a:extLst>
                  </p:cNvPr>
                  <p:cNvPicPr/>
                  <p:nvPr/>
                </p:nvPicPr>
                <p:blipFill>
                  <a:blip r:embed="rId20"/>
                  <a:stretch>
                    <a:fillRect/>
                  </a:stretch>
                </p:blipFill>
                <p:spPr>
                  <a:xfrm>
                    <a:off x="3951064" y="3561907"/>
                    <a:ext cx="356760" cy="79200"/>
                  </a:xfrm>
                  <a:prstGeom prst="rect">
                    <a:avLst/>
                  </a:prstGeom>
                </p:spPr>
              </p:pic>
            </mc:Fallback>
          </mc:AlternateContent>
        </p:grpSp>
      </p:grpSp>
    </p:spTree>
    <p:extLst>
      <p:ext uri="{BB962C8B-B14F-4D97-AF65-F5344CB8AC3E}">
        <p14:creationId xmlns:p14="http://schemas.microsoft.com/office/powerpoint/2010/main" val="651914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תחומי רשת עיקרים</a:t>
            </a:r>
          </a:p>
          <a:p>
            <a:pPr algn="r" rtl="1">
              <a:lnSpc>
                <a:spcPct val="150000"/>
              </a:lnSpc>
            </a:pPr>
            <a:r>
              <a:rPr lang="he-IL" sz="1200" b="1" dirty="0">
                <a:latin typeface="Arial" panose="020B0604020202020204" pitchFamily="34" charset="0"/>
                <a:cs typeface="Arial" panose="020B0604020202020204" pitchFamily="34" charset="0"/>
              </a:rPr>
              <a:t>רשת תקשורת עירונית - </a:t>
            </a:r>
            <a:r>
              <a:rPr lang="en-US" sz="1200" b="1" dirty="0">
                <a:latin typeface="Arial" panose="020B0604020202020204" pitchFamily="34" charset="0"/>
                <a:cs typeface="Arial" panose="020B0604020202020204" pitchFamily="34" charset="0"/>
              </a:rPr>
              <a:t>MAN (Metropolitan Area Network)</a:t>
            </a:r>
          </a:p>
          <a:p>
            <a:pPr algn="r" rtl="1">
              <a:lnSpc>
                <a:spcPct val="150000"/>
              </a:lnSpc>
            </a:pPr>
            <a:r>
              <a:rPr lang="he-IL" sz="1200" dirty="0">
                <a:latin typeface="Arial" panose="020B0604020202020204" pitchFamily="34" charset="0"/>
                <a:cs typeface="Arial" panose="020B0604020202020204" pitchFamily="34" charset="0"/>
              </a:rPr>
              <a:t>היא רשת תקשורת הפרוסה על פני עיר או קמפוס (של אוניברסיטה למשל). רשת עירונית יכולה לשמש לחיבור מספר רשתות מקומיות קרובות גאוגרפית, כאשר ביניהן קיים קשר לוגי הדוק. במקרים רבים משמשת רשת זו כדרך לחבר את הרשתות המקומיות לא רק זו לזו אלא גם לרשתות גדולות יותר, ארציות או עולמיות, כדוגמת האינטרנט.</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רשת תקשורת מרחבית - (</a:t>
            </a:r>
            <a:r>
              <a:rPr lang="en-US" sz="1200" b="1" dirty="0">
                <a:latin typeface="Arial" panose="020B0604020202020204" pitchFamily="34" charset="0"/>
                <a:cs typeface="Arial" panose="020B0604020202020204" pitchFamily="34" charset="0"/>
              </a:rPr>
              <a:t>WAN Wide Area Network</a:t>
            </a:r>
            <a:r>
              <a:rPr lang="he-IL" sz="1200" b="1" dirty="0">
                <a:latin typeface="Arial" panose="020B0604020202020204" pitchFamily="34" charset="0"/>
                <a:cs typeface="Arial" panose="020B0604020202020204" pitchFamily="34" charset="0"/>
              </a:rPr>
              <a:t>)</a:t>
            </a:r>
            <a:endParaRPr lang="en-US" sz="1200" b="1"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היא רשת תקשורת המחברת בין מספר רשתות עירוניות ורשתות מקומיות, אשר בדרך כלל ממוקמות במרחק ניכר זו מזו. רשת אזורית שונה מרשת עירונית בכך שהיא יכולה להתפרס על פני אזור גאוגרפי בלתי מוגבל (רשת האינטרנט היא רשת אזורית המתפרסת על חמשת היבשות). רשת אזורית עוסקת בעיקר בניתוב מידע בין רשתות מקומיות או עירוניות, ונדיר מאוד למצוא בה צרכני או ספקי תוכן.</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1907"/>
                <a:ext cx="110160" cy="84240"/>
              </a:xfrm>
              <a:prstGeom prst="rect">
                <a:avLst/>
              </a:prstGeom>
            </p:spPr>
          </p:pic>
        </mc:Fallback>
      </mc:AlternateContent>
      <p:grpSp>
        <p:nvGrpSpPr>
          <p:cNvPr id="21" name="Group 20">
            <a:extLst>
              <a:ext uri="{FF2B5EF4-FFF2-40B4-BE49-F238E27FC236}">
                <a16:creationId xmlns:a16="http://schemas.microsoft.com/office/drawing/2014/main" id="{57137305-44B9-AB73-0394-AB525FAAB725}"/>
              </a:ext>
            </a:extLst>
          </p:cNvPr>
          <p:cNvGrpSpPr/>
          <p:nvPr/>
        </p:nvGrpSpPr>
        <p:grpSpPr>
          <a:xfrm>
            <a:off x="516926" y="2934512"/>
            <a:ext cx="5029200" cy="2377082"/>
            <a:chOff x="516926" y="2934512"/>
            <a:chExt cx="5029200" cy="2377082"/>
          </a:xfrm>
        </p:grpSpPr>
        <p:pic>
          <p:nvPicPr>
            <p:cNvPr id="4" name="Picture 3">
              <a:extLst>
                <a:ext uri="{FF2B5EF4-FFF2-40B4-BE49-F238E27FC236}">
                  <a16:creationId xmlns:a16="http://schemas.microsoft.com/office/drawing/2014/main" id="{9C1AEE87-FD50-573B-848B-145BCEF22F55}"/>
                </a:ext>
              </a:extLst>
            </p:cNvPr>
            <p:cNvPicPr>
              <a:picLocks noChangeAspect="1"/>
            </p:cNvPicPr>
            <p:nvPr/>
          </p:nvPicPr>
          <p:blipFill>
            <a:blip r:embed="rId6"/>
            <a:srcRect/>
            <a:stretch/>
          </p:blipFill>
          <p:spPr>
            <a:xfrm>
              <a:off x="516926" y="2934512"/>
              <a:ext cx="5029200" cy="2377082"/>
            </a:xfrm>
            <a:prstGeom prst="rect">
              <a:avLst/>
            </a:prstGeom>
          </p:spPr>
        </p:pic>
        <p:grpSp>
          <p:nvGrpSpPr>
            <p:cNvPr id="20" name="Group 19">
              <a:extLst>
                <a:ext uri="{FF2B5EF4-FFF2-40B4-BE49-F238E27FC236}">
                  <a16:creationId xmlns:a16="http://schemas.microsoft.com/office/drawing/2014/main" id="{80FB6E50-F581-38AA-2A2B-5E447108BCE4}"/>
                </a:ext>
              </a:extLst>
            </p:cNvPr>
            <p:cNvGrpSpPr/>
            <p:nvPr/>
          </p:nvGrpSpPr>
          <p:grpSpPr>
            <a:xfrm>
              <a:off x="3393784" y="3575227"/>
              <a:ext cx="896400" cy="58680"/>
              <a:chOff x="3393784" y="3575227"/>
              <a:chExt cx="896400" cy="58680"/>
            </a:xfrm>
          </p:grpSpPr>
          <mc:AlternateContent xmlns:mc="http://schemas.openxmlformats.org/markup-compatibility/2006">
            <mc:Choice xmlns:p14="http://schemas.microsoft.com/office/powerpoint/2010/main" Requires="p14">
              <p:contentPart p14:bwMode="auto" r:id="rId7">
                <p14:nvContentPartPr>
                  <p14:cNvPr id="12" name="Ink 11">
                    <a:extLst>
                      <a:ext uri="{FF2B5EF4-FFF2-40B4-BE49-F238E27FC236}">
                        <a16:creationId xmlns:a16="http://schemas.microsoft.com/office/drawing/2014/main" id="{421AFBB8-705B-B667-9BCC-964BBDE60EB6}"/>
                      </a:ext>
                    </a:extLst>
                  </p14:cNvPr>
                  <p14:cNvContentPartPr/>
                  <p14:nvPr/>
                </p14:nvContentPartPr>
                <p14:xfrm>
                  <a:off x="3393784" y="3579187"/>
                  <a:ext cx="353880" cy="54000"/>
                </p14:xfrm>
              </p:contentPart>
            </mc:Choice>
            <mc:Fallback>
              <p:pic>
                <p:nvPicPr>
                  <p:cNvPr id="12" name="Ink 11">
                    <a:extLst>
                      <a:ext uri="{FF2B5EF4-FFF2-40B4-BE49-F238E27FC236}">
                        <a16:creationId xmlns:a16="http://schemas.microsoft.com/office/drawing/2014/main" id="{421AFBB8-705B-B667-9BCC-964BBDE60EB6}"/>
                      </a:ext>
                    </a:extLst>
                  </p:cNvPr>
                  <p:cNvPicPr/>
                  <p:nvPr/>
                </p:nvPicPr>
                <p:blipFill>
                  <a:blip r:embed="rId8"/>
                  <a:stretch>
                    <a:fillRect/>
                  </a:stretch>
                </p:blipFill>
                <p:spPr>
                  <a:xfrm>
                    <a:off x="3376144" y="3561547"/>
                    <a:ext cx="389520" cy="8964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3" name="Ink 12">
                    <a:extLst>
                      <a:ext uri="{FF2B5EF4-FFF2-40B4-BE49-F238E27FC236}">
                        <a16:creationId xmlns:a16="http://schemas.microsoft.com/office/drawing/2014/main" id="{567D5DF4-AAE8-778B-E7E8-2986D28B8178}"/>
                      </a:ext>
                    </a:extLst>
                  </p14:cNvPr>
                  <p14:cNvContentPartPr/>
                  <p14:nvPr/>
                </p14:nvContentPartPr>
                <p14:xfrm>
                  <a:off x="3647584" y="3587107"/>
                  <a:ext cx="82080" cy="19080"/>
                </p14:xfrm>
              </p:contentPart>
            </mc:Choice>
            <mc:Fallback>
              <p:pic>
                <p:nvPicPr>
                  <p:cNvPr id="13" name="Ink 12">
                    <a:extLst>
                      <a:ext uri="{FF2B5EF4-FFF2-40B4-BE49-F238E27FC236}">
                        <a16:creationId xmlns:a16="http://schemas.microsoft.com/office/drawing/2014/main" id="{567D5DF4-AAE8-778B-E7E8-2986D28B8178}"/>
                      </a:ext>
                    </a:extLst>
                  </p:cNvPr>
                  <p:cNvPicPr/>
                  <p:nvPr/>
                </p:nvPicPr>
                <p:blipFill>
                  <a:blip r:embed="rId10"/>
                  <a:stretch>
                    <a:fillRect/>
                  </a:stretch>
                </p:blipFill>
                <p:spPr>
                  <a:xfrm>
                    <a:off x="3629584" y="3569467"/>
                    <a:ext cx="117720" cy="5472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4" name="Ink 13">
                    <a:extLst>
                      <a:ext uri="{FF2B5EF4-FFF2-40B4-BE49-F238E27FC236}">
                        <a16:creationId xmlns:a16="http://schemas.microsoft.com/office/drawing/2014/main" id="{CBAE8AF4-048E-0260-79A1-E457A21DE33F}"/>
                      </a:ext>
                    </a:extLst>
                  </p14:cNvPr>
                  <p14:cNvContentPartPr/>
                  <p14:nvPr/>
                </p14:nvContentPartPr>
                <p14:xfrm>
                  <a:off x="3750184" y="3605827"/>
                  <a:ext cx="103320" cy="9360"/>
                </p14:xfrm>
              </p:contentPart>
            </mc:Choice>
            <mc:Fallback>
              <p:pic>
                <p:nvPicPr>
                  <p:cNvPr id="14" name="Ink 13">
                    <a:extLst>
                      <a:ext uri="{FF2B5EF4-FFF2-40B4-BE49-F238E27FC236}">
                        <a16:creationId xmlns:a16="http://schemas.microsoft.com/office/drawing/2014/main" id="{CBAE8AF4-048E-0260-79A1-E457A21DE33F}"/>
                      </a:ext>
                    </a:extLst>
                  </p:cNvPr>
                  <p:cNvPicPr/>
                  <p:nvPr/>
                </p:nvPicPr>
                <p:blipFill>
                  <a:blip r:embed="rId12"/>
                  <a:stretch>
                    <a:fillRect/>
                  </a:stretch>
                </p:blipFill>
                <p:spPr>
                  <a:xfrm>
                    <a:off x="3732184" y="3588187"/>
                    <a:ext cx="138960" cy="450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5" name="Ink 14">
                    <a:extLst>
                      <a:ext uri="{FF2B5EF4-FFF2-40B4-BE49-F238E27FC236}">
                        <a16:creationId xmlns:a16="http://schemas.microsoft.com/office/drawing/2014/main" id="{E0777437-A48B-F35C-27FD-9AC97EB6AA53}"/>
                      </a:ext>
                    </a:extLst>
                  </p14:cNvPr>
                  <p14:cNvContentPartPr/>
                  <p14:nvPr/>
                </p14:nvContentPartPr>
                <p14:xfrm>
                  <a:off x="3749464" y="3575227"/>
                  <a:ext cx="83160" cy="39600"/>
                </p14:xfrm>
              </p:contentPart>
            </mc:Choice>
            <mc:Fallback>
              <p:pic>
                <p:nvPicPr>
                  <p:cNvPr id="15" name="Ink 14">
                    <a:extLst>
                      <a:ext uri="{FF2B5EF4-FFF2-40B4-BE49-F238E27FC236}">
                        <a16:creationId xmlns:a16="http://schemas.microsoft.com/office/drawing/2014/main" id="{E0777437-A48B-F35C-27FD-9AC97EB6AA53}"/>
                      </a:ext>
                    </a:extLst>
                  </p:cNvPr>
                  <p:cNvPicPr/>
                  <p:nvPr/>
                </p:nvPicPr>
                <p:blipFill>
                  <a:blip r:embed="rId14"/>
                  <a:stretch>
                    <a:fillRect/>
                  </a:stretch>
                </p:blipFill>
                <p:spPr>
                  <a:xfrm>
                    <a:off x="3731464" y="3557587"/>
                    <a:ext cx="118800" cy="7524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16" name="Ink 15">
                    <a:extLst>
                      <a:ext uri="{FF2B5EF4-FFF2-40B4-BE49-F238E27FC236}">
                        <a16:creationId xmlns:a16="http://schemas.microsoft.com/office/drawing/2014/main" id="{06DF832E-E2A7-53E8-0FE5-C69D4BC5E610}"/>
                      </a:ext>
                    </a:extLst>
                  </p14:cNvPr>
                  <p14:cNvContentPartPr/>
                  <p14:nvPr/>
                </p14:nvContentPartPr>
                <p14:xfrm>
                  <a:off x="3849544" y="3579547"/>
                  <a:ext cx="308880" cy="54360"/>
                </p14:xfrm>
              </p:contentPart>
            </mc:Choice>
            <mc:Fallback>
              <p:pic>
                <p:nvPicPr>
                  <p:cNvPr id="16" name="Ink 15">
                    <a:extLst>
                      <a:ext uri="{FF2B5EF4-FFF2-40B4-BE49-F238E27FC236}">
                        <a16:creationId xmlns:a16="http://schemas.microsoft.com/office/drawing/2014/main" id="{06DF832E-E2A7-53E8-0FE5-C69D4BC5E610}"/>
                      </a:ext>
                    </a:extLst>
                  </p:cNvPr>
                  <p:cNvPicPr/>
                  <p:nvPr/>
                </p:nvPicPr>
                <p:blipFill>
                  <a:blip r:embed="rId16"/>
                  <a:stretch>
                    <a:fillRect/>
                  </a:stretch>
                </p:blipFill>
                <p:spPr>
                  <a:xfrm>
                    <a:off x="3831544" y="3561547"/>
                    <a:ext cx="344520" cy="900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18" name="Ink 17">
                    <a:extLst>
                      <a:ext uri="{FF2B5EF4-FFF2-40B4-BE49-F238E27FC236}">
                        <a16:creationId xmlns:a16="http://schemas.microsoft.com/office/drawing/2014/main" id="{5BD47470-F528-44D8-2B0A-517293808C97}"/>
                      </a:ext>
                    </a:extLst>
                  </p14:cNvPr>
                  <p14:cNvContentPartPr/>
                  <p14:nvPr/>
                </p14:nvContentPartPr>
                <p14:xfrm>
                  <a:off x="4187224" y="3623107"/>
                  <a:ext cx="78840" cy="360"/>
                </p14:xfrm>
              </p:contentPart>
            </mc:Choice>
            <mc:Fallback>
              <p:pic>
                <p:nvPicPr>
                  <p:cNvPr id="18" name="Ink 17">
                    <a:extLst>
                      <a:ext uri="{FF2B5EF4-FFF2-40B4-BE49-F238E27FC236}">
                        <a16:creationId xmlns:a16="http://schemas.microsoft.com/office/drawing/2014/main" id="{5BD47470-F528-44D8-2B0A-517293808C97}"/>
                      </a:ext>
                    </a:extLst>
                  </p:cNvPr>
                  <p:cNvPicPr/>
                  <p:nvPr/>
                </p:nvPicPr>
                <p:blipFill>
                  <a:blip r:embed="rId18"/>
                  <a:stretch>
                    <a:fillRect/>
                  </a:stretch>
                </p:blipFill>
                <p:spPr>
                  <a:xfrm>
                    <a:off x="4169224" y="3605107"/>
                    <a:ext cx="114480" cy="360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19" name="Ink 18">
                    <a:extLst>
                      <a:ext uri="{FF2B5EF4-FFF2-40B4-BE49-F238E27FC236}">
                        <a16:creationId xmlns:a16="http://schemas.microsoft.com/office/drawing/2014/main" id="{732D1BCF-F205-9FC2-A6B8-5A2455B9C460}"/>
                      </a:ext>
                    </a:extLst>
                  </p14:cNvPr>
                  <p14:cNvContentPartPr/>
                  <p14:nvPr/>
                </p14:nvContentPartPr>
                <p14:xfrm>
                  <a:off x="3969064" y="3579547"/>
                  <a:ext cx="321120" cy="43560"/>
                </p14:xfrm>
              </p:contentPart>
            </mc:Choice>
            <mc:Fallback>
              <p:pic>
                <p:nvPicPr>
                  <p:cNvPr id="19" name="Ink 18">
                    <a:extLst>
                      <a:ext uri="{FF2B5EF4-FFF2-40B4-BE49-F238E27FC236}">
                        <a16:creationId xmlns:a16="http://schemas.microsoft.com/office/drawing/2014/main" id="{732D1BCF-F205-9FC2-A6B8-5A2455B9C460}"/>
                      </a:ext>
                    </a:extLst>
                  </p:cNvPr>
                  <p:cNvPicPr/>
                  <p:nvPr/>
                </p:nvPicPr>
                <p:blipFill>
                  <a:blip r:embed="rId20"/>
                  <a:stretch>
                    <a:fillRect/>
                  </a:stretch>
                </p:blipFill>
                <p:spPr>
                  <a:xfrm>
                    <a:off x="3951064" y="3561907"/>
                    <a:ext cx="356760" cy="79200"/>
                  </a:xfrm>
                  <a:prstGeom prst="rect">
                    <a:avLst/>
                  </a:prstGeom>
                </p:spPr>
              </p:pic>
            </mc:Fallback>
          </mc:AlternateContent>
        </p:grpSp>
      </p:grpSp>
    </p:spTree>
    <p:extLst>
      <p:ext uri="{BB962C8B-B14F-4D97-AF65-F5344CB8AC3E}">
        <p14:creationId xmlns:p14="http://schemas.microsoft.com/office/powerpoint/2010/main" val="1319018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תחומי רשת עיקרים</a:t>
            </a:r>
          </a:p>
          <a:p>
            <a:pPr algn="r" rtl="1">
              <a:lnSpc>
                <a:spcPct val="150000"/>
              </a:lnSpc>
            </a:pPr>
            <a:r>
              <a:rPr lang="he-IL" sz="1200" dirty="0">
                <a:latin typeface="Arial" panose="020B0604020202020204" pitchFamily="34" charset="0"/>
                <a:cs typeface="Arial" panose="020B0604020202020204" pitchFamily="34" charset="0"/>
              </a:rPr>
              <a:t>ברשת מקומית אפשר לשלוט בצורה מדויקת על אופן בניית הרשת: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מה יהיה התווך (כבלים, אלחוטי) שבהם המידע יעבור?</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מה תהיה פריסת הכבלים בין המחשבים?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באילו רכיבים יעשה שימוש?</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רשת אזורית מחברת רשתות מקומיות מסוגים שונים.</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050" name="Picture 2" descr="WAN//LAN//PAN - Computer Science Bea">
            <a:extLst>
              <a:ext uri="{FF2B5EF4-FFF2-40B4-BE49-F238E27FC236}">
                <a16:creationId xmlns:a16="http://schemas.microsoft.com/office/drawing/2014/main" id="{5A220920-1C22-2A4A-55A5-521CDAF9131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7913" y="2751454"/>
            <a:ext cx="4467225"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2454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77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300" b="1" dirty="0">
                <a:solidFill>
                  <a:srgbClr val="92D050"/>
                </a:solidFill>
                <a:latin typeface="Arial" panose="020B0604020202020204" pitchFamily="34" charset="0"/>
                <a:cs typeface="Arial" panose="020B0604020202020204" pitchFamily="34" charset="0"/>
              </a:rPr>
              <a:t>סיבות להקמת הרשת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שיתוף מידע (כגון מסמכים, דואר...).</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חיסכון בחומרה על ידי שיתוף משאבים (כגון מדפסות, מודם...).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אבטחה (כגון גישה מורשית בלבד לדוחות שכר).</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ניהול מרוכז (כגון ניהול משתמשים, דרייברים וגרסאות תוכנה משרת אחד).</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500" b="1" dirty="0">
                <a:latin typeface="Arial" panose="020B0604020202020204" pitchFamily="34" charset="0"/>
                <a:cs typeface="Arial" panose="020B0604020202020204" pitchFamily="34" charset="0"/>
              </a:rPr>
              <a:t>מה דרוש להרכבת רשת מחשבים מקומית?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שני מחשבים או יותר</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כרטיס תקשורת בכל מחשב</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מדיית העברה - כבלים (אופטי, נחושת) , אלחוט</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מערכת הפעלה רשתית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"שפה" משותפת - פרוטוקול</a:t>
            </a:r>
          </a:p>
          <a:p>
            <a:pPr algn="r" rtl="1">
              <a:lnSpc>
                <a:spcPct val="150000"/>
              </a:lnSpc>
            </a:pPr>
            <a:r>
              <a:rPr lang="he-IL" sz="1200" dirty="0">
                <a:latin typeface="Arial" panose="020B0604020202020204" pitchFamily="34" charset="0"/>
                <a:cs typeface="Arial" panose="020B0604020202020204" pitchFamily="34" charset="0"/>
              </a:rPr>
              <a:t>כבודקי תוכנה, תדרשו להכיר את הטרמינולוגיה (המושגים) כמעט בכל תחום שתהיו בו. בתחומים מסוימים (דוגמת אינטרנט, מובייל או תקשורת) תדרשו להכיר לעומק פרוטוקולים כאלו ואחרים ויתכן שאף רכיבים מסוימים.</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050" name="Picture 2">
            <a:extLst>
              <a:ext uri="{FF2B5EF4-FFF2-40B4-BE49-F238E27FC236}">
                <a16:creationId xmlns:a16="http://schemas.microsoft.com/office/drawing/2014/main" id="{5A220920-1C22-2A4A-55A5-521CDAF9131F}"/>
              </a:ext>
            </a:extLst>
          </p:cNvPr>
          <p:cNvPicPr>
            <a:picLocks noChangeAspect="1" noChangeArrowheads="1"/>
          </p:cNvPicPr>
          <p:nvPr/>
        </p:nvPicPr>
        <p:blipFill>
          <a:blip r:embed="rId6"/>
          <a:srcRect/>
          <a:stretch/>
        </p:blipFill>
        <p:spPr bwMode="auto">
          <a:xfrm>
            <a:off x="969090" y="2751454"/>
            <a:ext cx="4124870" cy="274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824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ציוד המשמש להקמת רשת</a:t>
            </a:r>
          </a:p>
          <a:p>
            <a:pPr algn="r" rtl="1">
              <a:lnSpc>
                <a:spcPct val="150000"/>
              </a:lnSpc>
            </a:pPr>
            <a:r>
              <a:rPr lang="he-IL" sz="1200" b="1" dirty="0">
                <a:latin typeface="Arial" panose="020B0604020202020204" pitchFamily="34" charset="0"/>
                <a:cs typeface="Arial" panose="020B0604020202020204" pitchFamily="34" charset="0"/>
              </a:rPr>
              <a:t>כרטיס רשת - </a:t>
            </a:r>
            <a:r>
              <a:rPr lang="en-US" sz="1200" b="1" dirty="0">
                <a:latin typeface="Arial" panose="020B0604020202020204" pitchFamily="34" charset="0"/>
                <a:cs typeface="Arial" panose="020B0604020202020204" pitchFamily="34" charset="0"/>
              </a:rPr>
              <a:t>Network Interface Card (NIC)</a:t>
            </a:r>
            <a:r>
              <a:rPr lang="he-IL" sz="1200" b="1" dirty="0">
                <a:latin typeface="Arial" panose="020B0604020202020204" pitchFamily="34" charset="0"/>
                <a:cs typeface="Arial" panose="020B0604020202020204" pitchFamily="34" charset="0"/>
              </a:rPr>
              <a:t>:</a:t>
            </a:r>
            <a:endParaRPr lang="en-US" sz="1200" b="1" dirty="0">
              <a:latin typeface="Arial" panose="020B0604020202020204" pitchFamily="34" charset="0"/>
              <a:cs typeface="Arial" panose="020B0604020202020204" pitchFamily="34" charset="0"/>
            </a:endParaRP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כרטיס הרשת מאפשר למכשיר להתחבר לרשת אלחוטית או באמצעות כבל</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כל מכשיר שמתחבר לרשת - יש לו כרטיס רשת שלו, כולל מדפסות, טלוויזיות, מוצרי בית חכם, מחשבים, סמרטפונים וכדומה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בכל כרטיס רשת מוטבעת כתובת ייחודית שצרובה עליו על ידי היצרן. הכתובת הזו נקראת כתובת </a:t>
            </a:r>
            <a:r>
              <a:rPr lang="en-US" sz="1200" dirty="0">
                <a:latin typeface="Arial" panose="020B0604020202020204" pitchFamily="34" charset="0"/>
                <a:cs typeface="Arial" panose="020B0604020202020204" pitchFamily="34" charset="0"/>
              </a:rPr>
              <a:t>MAC</a:t>
            </a:r>
            <a:endParaRPr lang="he-IL" sz="1200" dirty="0">
              <a:latin typeface="Arial" panose="020B0604020202020204" pitchFamily="34" charset="0"/>
              <a:cs typeface="Arial" panose="020B0604020202020204" pitchFamily="34" charset="0"/>
            </a:endParaRPr>
          </a:p>
          <a:p>
            <a:pPr marL="171450" indent="-171450" algn="r" rtl="1">
              <a:lnSpc>
                <a:spcPct val="150000"/>
              </a:lnSpc>
              <a:buFont typeface="Wingdings" panose="05000000000000000000" pitchFamily="2" charset="2"/>
              <a:buChar char="v"/>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מה כתובת ה-</a:t>
            </a:r>
            <a:r>
              <a:rPr lang="en-US" sz="1200" dirty="0">
                <a:latin typeface="Arial" panose="020B0604020202020204" pitchFamily="34" charset="0"/>
                <a:cs typeface="Arial" panose="020B0604020202020204" pitchFamily="34" charset="0"/>
              </a:rPr>
              <a:t>MAC</a:t>
            </a:r>
            <a:r>
              <a:rPr lang="he-IL" sz="1200" dirty="0">
                <a:latin typeface="Arial" panose="020B0604020202020204" pitchFamily="34" charset="0"/>
                <a:cs typeface="Arial" panose="020B0604020202020204" pitchFamily="34" charset="0"/>
              </a:rPr>
              <a:t> של המחשב? מה כתובת ה-</a:t>
            </a:r>
            <a:r>
              <a:rPr lang="en-US" sz="1200" dirty="0">
                <a:latin typeface="Arial" panose="020B0604020202020204" pitchFamily="34" charset="0"/>
                <a:cs typeface="Arial" panose="020B0604020202020204" pitchFamily="34" charset="0"/>
              </a:rPr>
              <a:t>MAC</a:t>
            </a:r>
            <a:r>
              <a:rPr lang="he-IL" sz="1200" dirty="0">
                <a:latin typeface="Arial" panose="020B0604020202020204" pitchFamily="34" charset="0"/>
                <a:cs typeface="Arial" panose="020B0604020202020204" pitchFamily="34" charset="0"/>
              </a:rPr>
              <a:t> של הטלפון?</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050" name="Picture 2">
            <a:extLst>
              <a:ext uri="{FF2B5EF4-FFF2-40B4-BE49-F238E27FC236}">
                <a16:creationId xmlns:a16="http://schemas.microsoft.com/office/drawing/2014/main" id="{5A220920-1C22-2A4A-55A5-521CDAF9131F}"/>
              </a:ext>
            </a:extLst>
          </p:cNvPr>
          <p:cNvPicPr>
            <a:picLocks noChangeAspect="1" noChangeArrowheads="1"/>
          </p:cNvPicPr>
          <p:nvPr/>
        </p:nvPicPr>
        <p:blipFill>
          <a:blip r:embed="rId6"/>
          <a:srcRect/>
          <a:stretch/>
        </p:blipFill>
        <p:spPr bwMode="auto">
          <a:xfrm>
            <a:off x="935943" y="3085068"/>
            <a:ext cx="4987321" cy="20759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2978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ציוד המשמש להקמת רשת</a:t>
            </a:r>
          </a:p>
          <a:p>
            <a:pPr algn="r" rtl="1">
              <a:lnSpc>
                <a:spcPct val="150000"/>
              </a:lnSpc>
            </a:pPr>
            <a:r>
              <a:rPr lang="he-IL" sz="1200" b="1" dirty="0">
                <a:latin typeface="Arial" panose="020B0604020202020204" pitchFamily="34" charset="0"/>
                <a:cs typeface="Arial" panose="020B0604020202020204" pitchFamily="34" charset="0"/>
              </a:rPr>
              <a:t>מודם - המודם יודע לתרגם את הנתונים לאותות (גלי חשמל, אופטי, רדיו, וכדומה) ובחזרה:</a:t>
            </a:r>
            <a:endParaRPr lang="en-US" sz="1200" b="1" dirty="0">
              <a:latin typeface="Arial" panose="020B0604020202020204" pitchFamily="34" charset="0"/>
              <a:cs typeface="Arial" panose="020B0604020202020204" pitchFamily="34" charset="0"/>
            </a:endParaRP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אפשרות לתרגום בין מידע אנאלוגי ודיגיטאלי</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המודם מכין את המידע לשידור לרשת ולקליטה על ידי המחשב</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אפנון הוא תהליך שמתרגם את המידע לאותות הניתנים לשידור באופנים שונים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מודם יכול להיות פנימי או חיצוני</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050" name="Picture 2">
            <a:extLst>
              <a:ext uri="{FF2B5EF4-FFF2-40B4-BE49-F238E27FC236}">
                <a16:creationId xmlns:a16="http://schemas.microsoft.com/office/drawing/2014/main" id="{5A220920-1C22-2A4A-55A5-521CDAF9131F}"/>
              </a:ext>
            </a:extLst>
          </p:cNvPr>
          <p:cNvPicPr>
            <a:picLocks noChangeAspect="1" noChangeArrowheads="1"/>
          </p:cNvPicPr>
          <p:nvPr/>
        </p:nvPicPr>
        <p:blipFill>
          <a:blip r:embed="rId6"/>
          <a:srcRect/>
          <a:stretch/>
        </p:blipFill>
        <p:spPr bwMode="auto">
          <a:xfrm>
            <a:off x="1619163" y="3085068"/>
            <a:ext cx="3620881" cy="20759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03586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רשתות תקשורת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ציוד המשמש להקמת רשת</a:t>
            </a:r>
          </a:p>
          <a:p>
            <a:pPr algn="r" rtl="1">
              <a:lnSpc>
                <a:spcPct val="150000"/>
              </a:lnSpc>
            </a:pPr>
            <a:r>
              <a:rPr lang="he-IL" sz="1200" b="1" dirty="0">
                <a:latin typeface="Arial" panose="020B0604020202020204" pitchFamily="34" charset="0"/>
                <a:cs typeface="Arial" panose="020B0604020202020204" pitchFamily="34" charset="0"/>
              </a:rPr>
              <a:t>מתג</a:t>
            </a:r>
            <a:r>
              <a:rPr lang="en-US" sz="1200" b="1" dirty="0">
                <a:latin typeface="Arial" panose="020B0604020202020204" pitchFamily="34" charset="0"/>
                <a:cs typeface="Arial" panose="020B0604020202020204" pitchFamily="34" charset="0"/>
              </a:rPr>
              <a:t> Switch </a:t>
            </a:r>
            <a:r>
              <a:rPr lang="he-IL" sz="1200" b="1" dirty="0">
                <a:latin typeface="Arial" panose="020B0604020202020204" pitchFamily="34" charset="0"/>
                <a:cs typeface="Arial" panose="020B0604020202020204" pitchFamily="34" charset="0"/>
              </a:rPr>
              <a:t>מחברים בין מכשירים שונים באותה הרשת:</a:t>
            </a:r>
            <a:endParaRPr lang="en-US" sz="1200" b="1" dirty="0">
              <a:latin typeface="Arial" panose="020B0604020202020204" pitchFamily="34" charset="0"/>
              <a:cs typeface="Arial" panose="020B0604020202020204" pitchFamily="34" charset="0"/>
            </a:endParaRP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המתגים מותקנים על "צמתים" ברשת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תפקידם - לנתב את תעבורת המידע בתוך הרשת המקומית, באמצעות כתובות </a:t>
            </a:r>
            <a:r>
              <a:rPr lang="en-US" sz="1200" dirty="0">
                <a:latin typeface="Arial" panose="020B0604020202020204" pitchFamily="34" charset="0"/>
                <a:cs typeface="Arial" panose="020B0604020202020204" pitchFamily="34" charset="0"/>
              </a:rPr>
              <a:t>MAC</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כשמתג מקבל מנת נתונים, הוא יוצר קשר פנימי נפרד בין שני מבואות ומעביר את מנת הנתונים ישירות למבוא של מחשב היעד</a:t>
            </a:r>
          </a:p>
          <a:p>
            <a:pPr marL="171450" indent="-171450" algn="r" rtl="1">
              <a:lnSpc>
                <a:spcPct val="150000"/>
              </a:lnSpc>
              <a:buFont typeface="Wingdings" panose="05000000000000000000" pitchFamily="2" charset="2"/>
              <a:buChar char="v"/>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בממשק ה-</a:t>
            </a:r>
            <a:r>
              <a:rPr lang="en-US" sz="1200" dirty="0">
                <a:latin typeface="Arial" panose="020B0604020202020204" pitchFamily="34" charset="0"/>
                <a:cs typeface="Arial" panose="020B0604020202020204" pitchFamily="34" charset="0"/>
              </a:rPr>
              <a:t>CMD</a:t>
            </a:r>
            <a:r>
              <a:rPr lang="he-IL" sz="1200" dirty="0">
                <a:latin typeface="Arial" panose="020B0604020202020204" pitchFamily="34" charset="0"/>
                <a:cs typeface="Arial" panose="020B0604020202020204" pitchFamily="34" charset="0"/>
              </a:rPr>
              <a:t> כתבו את הפקודה</a:t>
            </a:r>
            <a:r>
              <a:rPr lang="en-US" sz="1200" dirty="0">
                <a:latin typeface="Arial" panose="020B0604020202020204" pitchFamily="34" charset="0"/>
                <a:cs typeface="Arial" panose="020B0604020202020204" pitchFamily="34" charset="0"/>
              </a:rPr>
              <a:t>arp–a </a:t>
            </a:r>
            <a:r>
              <a:rPr lang="he-IL" sz="1200" dirty="0">
                <a:latin typeface="Arial" panose="020B0604020202020204" pitchFamily="34" charset="0"/>
                <a:cs typeface="Arial" panose="020B0604020202020204" pitchFamily="34" charset="0"/>
              </a:rPr>
              <a:t> - מה מהות הפלט שקיבלתם?</a:t>
            </a:r>
          </a:p>
        </p:txBody>
      </p:sp>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050" name="Picture 2">
            <a:extLst>
              <a:ext uri="{FF2B5EF4-FFF2-40B4-BE49-F238E27FC236}">
                <a16:creationId xmlns:a16="http://schemas.microsoft.com/office/drawing/2014/main" id="{5A220920-1C22-2A4A-55A5-521CDAF9131F}"/>
              </a:ext>
            </a:extLst>
          </p:cNvPr>
          <p:cNvPicPr>
            <a:picLocks noChangeAspect="1" noChangeArrowheads="1"/>
          </p:cNvPicPr>
          <p:nvPr/>
        </p:nvPicPr>
        <p:blipFill>
          <a:blip r:embed="rId6"/>
          <a:srcRect/>
          <a:stretch/>
        </p:blipFill>
        <p:spPr bwMode="auto">
          <a:xfrm>
            <a:off x="1262939" y="2884223"/>
            <a:ext cx="4407849" cy="24776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0167784"/>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4264</TotalTime>
  <Words>1242</Words>
  <Application>Microsoft Office PowerPoint</Application>
  <PresentationFormat>Widescreen</PresentationFormat>
  <Paragraphs>109</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Sagona ExtraLight</vt:lpstr>
      <vt:lpstr>Speak Pro</vt:lpstr>
      <vt:lpstr>Wingdings</vt:lpstr>
      <vt:lpstr>Office Theme</vt:lpstr>
      <vt:lpstr>QA בודק תוכנה</vt:lpstr>
      <vt:lpstr>רשתות תקשורת</vt:lpstr>
      <vt:lpstr>רשתות תקשורת</vt:lpstr>
      <vt:lpstr>רשתות תקשורת</vt:lpstr>
      <vt:lpstr>רשתות תקשורת</vt:lpstr>
      <vt:lpstr>רשתות תקשורת</vt:lpstr>
      <vt:lpstr>רשתות תקשורת</vt:lpstr>
      <vt:lpstr>רשתות תקשורת</vt:lpstr>
      <vt:lpstr>רשתות תקשורת</vt:lpstr>
      <vt:lpstr>רשתות תקשורת</vt:lpstr>
      <vt:lpstr>רשתות תקשורת</vt:lpstr>
      <vt:lpstr>רשתות תקשורת</vt:lpstr>
      <vt:lpstr>רשתות תקשורת</vt:lpstr>
      <vt:lpstr>רשתות תקשורת</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26</cp:revision>
  <dcterms:created xsi:type="dcterms:W3CDTF">2022-03-07T11:44:47Z</dcterms:created>
  <dcterms:modified xsi:type="dcterms:W3CDTF">2022-12-05T15:27:36Z</dcterms:modified>
</cp:coreProperties>
</file>

<file path=docProps/thumbnail.jpeg>
</file>